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A65B0-3789-452F-B46F-C05355F0CD76}" type="datetimeFigureOut">
              <a:rPr lang="en-US" smtClean="0"/>
              <a:t>3/19/2017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2B97317-ECD5-4D10-AD7F-A649F153A4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g_large_watermark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911349"/>
            <a:ext cx="4572000" cy="4794251"/>
          </a:xfrm>
          <a:prstGeom prst="rect">
            <a:avLst/>
          </a:prstGeom>
        </p:spPr>
      </p:pic>
      <p:sp>
        <p:nvSpPr>
          <p:cNvPr id="9" name="Bent Arrow 8"/>
          <p:cNvSpPr/>
          <p:nvPr/>
        </p:nvSpPr>
        <p:spPr>
          <a:xfrm rot="10800000">
            <a:off x="3200400" y="3581400"/>
            <a:ext cx="3886200" cy="2667000"/>
          </a:xfrm>
          <a:prstGeom prst="ben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51" y="304800"/>
            <a:ext cx="4552949" cy="1470025"/>
          </a:xfrm>
        </p:spPr>
        <p:txBody>
          <a:bodyPr/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“If Anyone is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Christ”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19650" y="6019800"/>
            <a:ext cx="3790950" cy="605118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 Corinthians 5:14-17</a:t>
            </a:r>
          </a:p>
        </p:txBody>
      </p:sp>
      <p:pic>
        <p:nvPicPr>
          <p:cNvPr id="5" name="Picture 4" descr="young cou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304800"/>
            <a:ext cx="3962400" cy="337177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76400" y="4495800"/>
            <a:ext cx="152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Happiness</a:t>
            </a:r>
          </a:p>
          <a:p>
            <a:pPr algn="ctr"/>
            <a:r>
              <a:rPr lang="en-US" sz="22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Life</a:t>
            </a:r>
          </a:p>
          <a:p>
            <a:pPr algn="ctr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Hope</a:t>
            </a:r>
          </a:p>
          <a:p>
            <a:pPr algn="ctr"/>
            <a:r>
              <a:rPr lang="en-US" sz="22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Death</a:t>
            </a:r>
          </a:p>
          <a:p>
            <a:pPr algn="ctr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Salvation</a:t>
            </a:r>
          </a:p>
          <a:p>
            <a:pPr algn="ctr"/>
            <a:r>
              <a:rPr lang="en-US" sz="22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Eternity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382000" cy="3810000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act that puts one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Christ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Galatians 3:26-27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Romans 6:3-10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Matthew 28:18-20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Blessings IN CHRIST are not enjoyed until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baptism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Mark 16:16; Romans 6:17-23; Romans 6:4</a:t>
            </a:r>
          </a:p>
          <a:p>
            <a:endParaRPr lang="en-US" dirty="0"/>
          </a:p>
        </p:txBody>
      </p:sp>
      <p:pic>
        <p:nvPicPr>
          <p:cNvPr id="5" name="Picture 4" descr="img_large_watermark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446024"/>
            <a:ext cx="1905000" cy="16113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2438400" y="381000"/>
            <a:ext cx="4419600" cy="1600200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young cou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436352"/>
            <a:ext cx="1905000" cy="16210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438400" y="838200"/>
            <a:ext cx="4267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If Anyone is </a:t>
            </a: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Christ</a:t>
            </a:r>
          </a:p>
        </p:txBody>
      </p:sp>
      <p:sp>
        <p:nvSpPr>
          <p:cNvPr id="9" name="Round Diagonal Corner Rectangle 8"/>
          <p:cNvSpPr/>
          <p:nvPr/>
        </p:nvSpPr>
        <p:spPr>
          <a:xfrm>
            <a:off x="381000" y="2286000"/>
            <a:ext cx="8382000" cy="457200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1000" y="22098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They have been baptized into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382000" cy="3810000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Figure of the vine and branches teaches faithfulness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John 15:1-6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What it means to abide in Christ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 John 9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Romans 12:1-2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Matthew 28:19-20</a:t>
            </a:r>
            <a:endParaRPr lang="en-US" sz="30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img_large_watermark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446024"/>
            <a:ext cx="1905000" cy="16113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2438400" y="381000"/>
            <a:ext cx="4419600" cy="1600200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young cou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436352"/>
            <a:ext cx="1905000" cy="16210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438400" y="838200"/>
            <a:ext cx="4267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If Anyone is </a:t>
            </a: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Christ</a:t>
            </a:r>
          </a:p>
        </p:txBody>
      </p:sp>
      <p:sp>
        <p:nvSpPr>
          <p:cNvPr id="9" name="Round Diagonal Corner Rectangle 8"/>
          <p:cNvSpPr/>
          <p:nvPr/>
        </p:nvSpPr>
        <p:spPr>
          <a:xfrm>
            <a:off x="381000" y="2286000"/>
            <a:ext cx="8382000" cy="457200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1000" y="22098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They have the responsibility of abiding in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124200" y="3352799"/>
            <a:ext cx="5181600" cy="1015425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3327737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 of not abiding?</a:t>
            </a:r>
          </a:p>
          <a:p>
            <a:pPr algn="ctr"/>
            <a:r>
              <a:rPr lang="en-US" sz="3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Hebrews 6:4-8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382000" cy="3733800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Blessed are the dead who die in the Lord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Revelation 14:13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Faithfulness until the day we die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Revelation 2:10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Philippians 1:21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 Timothy 4:8</a:t>
            </a:r>
            <a:endParaRPr lang="en-US" sz="30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img_large_watermark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446024"/>
            <a:ext cx="1905000" cy="16113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2438400" y="381000"/>
            <a:ext cx="4419600" cy="1600200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young cou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436352"/>
            <a:ext cx="1905000" cy="16210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438400" y="838200"/>
            <a:ext cx="4267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If Anyone is </a:t>
            </a: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Christ</a:t>
            </a:r>
          </a:p>
        </p:txBody>
      </p:sp>
      <p:sp>
        <p:nvSpPr>
          <p:cNvPr id="9" name="Round Diagonal Corner Rectangle 8"/>
          <p:cNvSpPr/>
          <p:nvPr/>
        </p:nvSpPr>
        <p:spPr>
          <a:xfrm>
            <a:off x="381000" y="2286000"/>
            <a:ext cx="8382000" cy="457200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1000" y="22098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They have the hope of heaven if one dies in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g_large_watermark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911349"/>
            <a:ext cx="4572000" cy="4794251"/>
          </a:xfrm>
          <a:prstGeom prst="rect">
            <a:avLst/>
          </a:prstGeom>
        </p:spPr>
      </p:pic>
      <p:sp>
        <p:nvSpPr>
          <p:cNvPr id="12" name="Left Arrow Callout 11"/>
          <p:cNvSpPr/>
          <p:nvPr/>
        </p:nvSpPr>
        <p:spPr>
          <a:xfrm>
            <a:off x="3048000" y="4648200"/>
            <a:ext cx="5638800" cy="1752600"/>
          </a:xfrm>
          <a:prstGeom prst="leftArrow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51" y="304800"/>
            <a:ext cx="4552949" cy="1470025"/>
          </a:xfrm>
        </p:spPr>
        <p:txBody>
          <a:bodyPr/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Blessed is the one who: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3000" y="4648200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Gets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Christ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Abides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Christ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Dies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Christ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6324600" y="3581400"/>
            <a:ext cx="914400" cy="1143000"/>
          </a:xfrm>
          <a:prstGeom prst="downArrow">
            <a:avLst/>
          </a:prstGeom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young cou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304800"/>
            <a:ext cx="3962400" cy="337177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 rot="5400000">
            <a:off x="358772" y="4213227"/>
            <a:ext cx="4235455" cy="5334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Eternal Life!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  <p:bldP spid="13" grpId="0" animBg="1"/>
      <p:bldP spid="14" grpId="0"/>
    </p:bld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</Template>
  <TotalTime>119</TotalTime>
  <Words>156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Trebuchet MS</vt:lpstr>
      <vt:lpstr>Wingdings 2</vt:lpstr>
      <vt:lpstr>Revolution</vt:lpstr>
      <vt:lpstr>“If Anyone is in Christ”</vt:lpstr>
      <vt:lpstr>PowerPoint Presentation</vt:lpstr>
      <vt:lpstr>PowerPoint Presentation</vt:lpstr>
      <vt:lpstr>PowerPoint Presentation</vt:lpstr>
      <vt:lpstr>Blessed is the one who: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13</cp:revision>
  <dcterms:created xsi:type="dcterms:W3CDTF">2011-07-07T04:15:49Z</dcterms:created>
  <dcterms:modified xsi:type="dcterms:W3CDTF">2017-03-19T18:31:11Z</dcterms:modified>
</cp:coreProperties>
</file>