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3F84-0AB0-4046-B759-025C8E909034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A22F-DFB6-4DCF-9671-17E77898ED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cover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3F84-0AB0-4046-B759-025C8E909034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A22F-DFB6-4DCF-9671-17E77898E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3F84-0AB0-4046-B759-025C8E909034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A22F-DFB6-4DCF-9671-17E77898E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3F84-0AB0-4046-B759-025C8E909034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A22F-DFB6-4DCF-9671-17E77898E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3F84-0AB0-4046-B759-025C8E909034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A22F-DFB6-4DCF-9671-17E77898ED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cover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3F84-0AB0-4046-B759-025C8E909034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A22F-DFB6-4DCF-9671-17E77898E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3F84-0AB0-4046-B759-025C8E909034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A22F-DFB6-4DCF-9671-17E77898ED1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3F84-0AB0-4046-B759-025C8E909034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A22F-DFB6-4DCF-9671-17E77898E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3F84-0AB0-4046-B759-025C8E909034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A22F-DFB6-4DCF-9671-17E77898E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3F84-0AB0-4046-B759-025C8E909034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A22F-DFB6-4DCF-9671-17E77898ED1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3F84-0AB0-4046-B759-025C8E909034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A22F-DFB6-4DCF-9671-17E77898E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7403F84-0AB0-4046-B759-025C8E909034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0477A22F-DFB6-4DCF-9671-17E77898ED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ver dir="u"/>
  </p:transition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76600"/>
            <a:ext cx="7543800" cy="990600"/>
          </a:xfrm>
        </p:spPr>
        <p:txBody>
          <a:bodyPr/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The Ideal Church Member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495800"/>
            <a:ext cx="7543800" cy="1600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The Lord’s church was established on the first Pentecost after the resurrection of Jesus Christ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Acts 2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Bible reading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37742" y="304800"/>
            <a:ext cx="3868516" cy="24384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ibleO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4400" y="381000"/>
            <a:ext cx="3562350" cy="381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Ideal Church Member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81000"/>
            <a:ext cx="7543800" cy="48006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The Founder</a:t>
            </a:r>
          </a:p>
          <a:p>
            <a:pPr lvl="1"/>
            <a:r>
              <a:rPr lang="en-US" sz="2600" dirty="0" smtClean="0">
                <a:solidFill>
                  <a:srgbClr val="C00000"/>
                </a:solidFill>
              </a:rPr>
              <a:t>Christ</a:t>
            </a:r>
            <a:r>
              <a:rPr lang="en-US" sz="2600" dirty="0" smtClean="0"/>
              <a:t> (Matt 16:18)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The Foundation</a:t>
            </a:r>
          </a:p>
          <a:p>
            <a:pPr lvl="1"/>
            <a:r>
              <a:rPr lang="en-US" sz="2600" dirty="0" smtClean="0">
                <a:solidFill>
                  <a:srgbClr val="C00000"/>
                </a:solidFill>
              </a:rPr>
              <a:t>Christ</a:t>
            </a:r>
            <a:r>
              <a:rPr lang="en-US" sz="2600" dirty="0" smtClean="0"/>
              <a:t> (1 </a:t>
            </a:r>
            <a:r>
              <a:rPr lang="en-US" sz="2600" dirty="0" err="1" smtClean="0"/>
              <a:t>Cor</a:t>
            </a:r>
            <a:r>
              <a:rPr lang="en-US" sz="2600" dirty="0" smtClean="0"/>
              <a:t> 3:11)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The Head</a:t>
            </a:r>
          </a:p>
          <a:p>
            <a:pPr lvl="1"/>
            <a:r>
              <a:rPr lang="en-US" sz="2600" dirty="0" smtClean="0">
                <a:solidFill>
                  <a:srgbClr val="C00000"/>
                </a:solidFill>
              </a:rPr>
              <a:t>Christ </a:t>
            </a:r>
            <a:r>
              <a:rPr lang="en-US" sz="2600" dirty="0" smtClean="0"/>
              <a:t>(Eph 5:23)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The Name</a:t>
            </a:r>
          </a:p>
          <a:p>
            <a:pPr lvl="1"/>
            <a:r>
              <a:rPr lang="en-US" sz="2600" dirty="0" smtClean="0">
                <a:solidFill>
                  <a:srgbClr val="C00000"/>
                </a:solidFill>
              </a:rPr>
              <a:t>Christ </a:t>
            </a:r>
            <a:r>
              <a:rPr lang="en-US" sz="2600" dirty="0" smtClean="0"/>
              <a:t>(Phil 2:9; Rom 16:16)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The Body</a:t>
            </a:r>
          </a:p>
          <a:p>
            <a:pPr lvl="1"/>
            <a:r>
              <a:rPr lang="en-US" sz="2600" dirty="0" smtClean="0">
                <a:solidFill>
                  <a:srgbClr val="C00000"/>
                </a:solidFill>
              </a:rPr>
              <a:t>Christ</a:t>
            </a:r>
            <a:r>
              <a:rPr lang="en-US" sz="2600" dirty="0" smtClean="0"/>
              <a:t> (Gal 3:27; 1 </a:t>
            </a:r>
            <a:r>
              <a:rPr lang="en-US" sz="2600" dirty="0" err="1" smtClean="0"/>
              <a:t>Cor</a:t>
            </a:r>
            <a:r>
              <a:rPr lang="en-US" sz="2600" dirty="0" smtClean="0"/>
              <a:t> 12:13; Eph 1:22-23)</a:t>
            </a:r>
            <a:endParaRPr lang="en-US" sz="2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5257800"/>
            <a:ext cx="7543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Ideal Church Member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81000"/>
            <a:ext cx="7543800" cy="48006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A present church member</a:t>
            </a:r>
          </a:p>
          <a:p>
            <a:pPr lvl="1"/>
            <a:r>
              <a:rPr lang="en-US" sz="3800" dirty="0" smtClean="0">
                <a:solidFill>
                  <a:srgbClr val="C00000"/>
                </a:solidFill>
              </a:rPr>
              <a:t>Hebrews 10:25</a:t>
            </a:r>
          </a:p>
          <a:p>
            <a:r>
              <a:rPr lang="en-US" sz="4000" b="1" dirty="0" smtClean="0">
                <a:solidFill>
                  <a:schemeClr val="tx1"/>
                </a:solidFill>
              </a:rPr>
              <a:t>A cooperating church member</a:t>
            </a:r>
          </a:p>
          <a:p>
            <a:pPr lvl="1"/>
            <a:r>
              <a:rPr lang="en-US" sz="3800" dirty="0" smtClean="0">
                <a:solidFill>
                  <a:srgbClr val="C00000"/>
                </a:solidFill>
              </a:rPr>
              <a:t>Romans 12:10</a:t>
            </a:r>
          </a:p>
          <a:p>
            <a:r>
              <a:rPr lang="en-US" sz="4000" b="1" dirty="0" smtClean="0">
                <a:solidFill>
                  <a:schemeClr val="tx1"/>
                </a:solidFill>
              </a:rPr>
              <a:t>A sympathetic church member</a:t>
            </a:r>
          </a:p>
          <a:p>
            <a:pPr lvl="1"/>
            <a:r>
              <a:rPr lang="en-US" sz="3800" dirty="0" smtClean="0">
                <a:solidFill>
                  <a:srgbClr val="C00000"/>
                </a:solidFill>
              </a:rPr>
              <a:t>Romans 12:15-17</a:t>
            </a:r>
            <a:endParaRPr lang="en-US" sz="3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5257800"/>
            <a:ext cx="7543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Ideal Church Member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81000"/>
            <a:ext cx="7543800" cy="48006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A sincere church member</a:t>
            </a:r>
          </a:p>
          <a:p>
            <a:pPr lvl="1"/>
            <a:r>
              <a:rPr lang="en-US" sz="3800" dirty="0" smtClean="0">
                <a:solidFill>
                  <a:srgbClr val="C00000"/>
                </a:solidFill>
              </a:rPr>
              <a:t>Romans 12:11</a:t>
            </a:r>
          </a:p>
          <a:p>
            <a:r>
              <a:rPr lang="en-US" sz="4000" b="1" dirty="0" smtClean="0">
                <a:solidFill>
                  <a:schemeClr val="tx1"/>
                </a:solidFill>
              </a:rPr>
              <a:t>A contributing church member</a:t>
            </a:r>
          </a:p>
          <a:p>
            <a:pPr lvl="1"/>
            <a:r>
              <a:rPr lang="en-US" sz="3800" dirty="0" smtClean="0">
                <a:solidFill>
                  <a:srgbClr val="C00000"/>
                </a:solidFill>
              </a:rPr>
              <a:t>Romans 12:8</a:t>
            </a:r>
          </a:p>
          <a:p>
            <a:r>
              <a:rPr lang="en-US" sz="4000" b="1" dirty="0" smtClean="0">
                <a:solidFill>
                  <a:schemeClr val="tx1"/>
                </a:solidFill>
              </a:rPr>
              <a:t>A peaceful church member</a:t>
            </a:r>
          </a:p>
          <a:p>
            <a:pPr lvl="1"/>
            <a:r>
              <a:rPr lang="en-US" sz="3800" dirty="0" smtClean="0">
                <a:solidFill>
                  <a:srgbClr val="C00000"/>
                </a:solidFill>
              </a:rPr>
              <a:t>Romans 12:9-10, 14-21</a:t>
            </a:r>
            <a:endParaRPr lang="en-US" sz="3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5257800"/>
            <a:ext cx="7543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Ideal Church Member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81000"/>
            <a:ext cx="7620000" cy="48006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A growing church member</a:t>
            </a:r>
          </a:p>
          <a:p>
            <a:pPr lvl="1"/>
            <a:r>
              <a:rPr lang="en-US" sz="3800" dirty="0" smtClean="0">
                <a:solidFill>
                  <a:srgbClr val="C00000"/>
                </a:solidFill>
              </a:rPr>
              <a:t>2 Peter 3:18; Ephesians 2:21</a:t>
            </a:r>
          </a:p>
          <a:p>
            <a:r>
              <a:rPr lang="en-US" sz="4000" b="1" dirty="0" smtClean="0">
                <a:solidFill>
                  <a:schemeClr val="tx1"/>
                </a:solidFill>
              </a:rPr>
              <a:t>A studying church member</a:t>
            </a:r>
          </a:p>
          <a:p>
            <a:pPr lvl="1"/>
            <a:r>
              <a:rPr lang="en-US" sz="3800" dirty="0" smtClean="0">
                <a:solidFill>
                  <a:srgbClr val="C00000"/>
                </a:solidFill>
              </a:rPr>
              <a:t>Acts 17:11</a:t>
            </a:r>
          </a:p>
          <a:p>
            <a:r>
              <a:rPr lang="en-US" sz="4000" b="1" dirty="0" smtClean="0">
                <a:solidFill>
                  <a:schemeClr val="tx1"/>
                </a:solidFill>
              </a:rPr>
              <a:t>A constant church member</a:t>
            </a:r>
          </a:p>
          <a:p>
            <a:pPr lvl="1"/>
            <a:r>
              <a:rPr lang="en-US" sz="3800" dirty="0" smtClean="0">
                <a:solidFill>
                  <a:srgbClr val="C00000"/>
                </a:solidFill>
              </a:rPr>
              <a:t>1 Corinthians 15:58; 2 Timothy 4:2</a:t>
            </a:r>
            <a:endParaRPr lang="en-US" sz="3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5257800"/>
            <a:ext cx="7543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Ideal Church Member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81000"/>
            <a:ext cx="7620000" cy="48006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A sacrificial church member</a:t>
            </a:r>
          </a:p>
          <a:p>
            <a:pPr lvl="1"/>
            <a:r>
              <a:rPr lang="en-US" sz="3800" dirty="0" smtClean="0">
                <a:solidFill>
                  <a:srgbClr val="C00000"/>
                </a:solidFill>
              </a:rPr>
              <a:t>Romans 12:1-2</a:t>
            </a:r>
          </a:p>
          <a:p>
            <a:r>
              <a:rPr lang="en-US" sz="4000" b="1" dirty="0" smtClean="0">
                <a:solidFill>
                  <a:schemeClr val="tx1"/>
                </a:solidFill>
              </a:rPr>
              <a:t>A praying church member</a:t>
            </a:r>
          </a:p>
          <a:p>
            <a:pPr lvl="1"/>
            <a:r>
              <a:rPr lang="en-US" sz="3800" dirty="0" smtClean="0">
                <a:solidFill>
                  <a:srgbClr val="C00000"/>
                </a:solidFill>
              </a:rPr>
              <a:t>Acts 2:42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5257800"/>
            <a:ext cx="7543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124200"/>
            <a:ext cx="7543800" cy="990600"/>
          </a:xfrm>
        </p:spPr>
        <p:txBody>
          <a:bodyPr/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The Ideal Church Member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191000"/>
            <a:ext cx="75438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Is greatly appreciated by God and sets a very</a:t>
            </a:r>
            <a:br>
              <a:rPr lang="en-US" dirty="0" smtClean="0"/>
            </a:br>
            <a:r>
              <a:rPr lang="en-US" dirty="0" smtClean="0"/>
              <a:t>good example for others to follow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Bible reading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37742" y="304800"/>
            <a:ext cx="3868516" cy="24384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Rectangle 4"/>
          <p:cNvSpPr/>
          <p:nvPr/>
        </p:nvSpPr>
        <p:spPr>
          <a:xfrm>
            <a:off x="762000" y="5410200"/>
            <a:ext cx="7543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0" y="53340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do our best to be the best we can be!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40</TotalTime>
  <Words>189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Newsprint</vt:lpstr>
      <vt:lpstr>The Ideal Church Member</vt:lpstr>
      <vt:lpstr>The Ideal Church Member</vt:lpstr>
      <vt:lpstr>The Ideal Church Member</vt:lpstr>
      <vt:lpstr>The Ideal Church Member</vt:lpstr>
      <vt:lpstr>The Ideal Church Member</vt:lpstr>
      <vt:lpstr>The Ideal Church Member</vt:lpstr>
      <vt:lpstr>The Ideal Church Member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Ideal Church Member</dc:title>
  <dc:creator>Richard Thetford</dc:creator>
  <cp:lastModifiedBy>Richard Thetford</cp:lastModifiedBy>
  <cp:revision>8</cp:revision>
  <dcterms:created xsi:type="dcterms:W3CDTF">2012-04-25T15:47:27Z</dcterms:created>
  <dcterms:modified xsi:type="dcterms:W3CDTF">2012-05-05T17:23:19Z</dcterms:modified>
</cp:coreProperties>
</file>