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66"/>
    <a:srgbClr val="B8FDA5"/>
    <a:srgbClr val="E6FF9F"/>
    <a:srgbClr val="CEFF4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9CEE7-E091-4C0C-A0A6-8F58930449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EEE7-1D96-4EC4-9946-9F4DCE1306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2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3F62E-0544-44E4-8DE7-2071DD78EE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9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A7FB-83D0-47BF-8541-DD040EB325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85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7080-B7DA-4570-99FB-44B30E15D6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63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78BE-7355-4565-84B7-1847934A6B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56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EC2B-D7AF-44EC-AB18-C4E7389627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61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9AE6-731F-4499-9B49-67673D78F9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82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9A7E6-D7FD-4A27-AF8F-554873021C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91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981A-1995-4FE8-86B4-EFE27EB543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32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49EB-AE43-4FB5-A9EB-BCF98272EF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6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FBC3C-622A-4A39-AD34-AF1D5D2690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88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28600"/>
            <a:ext cx="8686800" cy="1066801"/>
          </a:xfrm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/>
          <a:p>
            <a:r>
              <a:rPr lang="en-US" alt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en-US" altLang="en-US" sz="6600" b="1" dirty="0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Just One!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62940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9" name="Picture 11" descr="CORB98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95401"/>
            <a:ext cx="7620000" cy="508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1066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/>
            <a:r>
              <a:rPr lang="en-US" alt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Just One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xfrm>
            <a:off x="5562600" y="1447800"/>
            <a:ext cx="6324600" cy="51816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Motivated and led the people to rebuild the walls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Against persecution!</a:t>
            </a:r>
          </a:p>
          <a:p>
            <a:pPr lvl="1"/>
            <a:r>
              <a:rPr lang="en-US" alt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Nehemiah 2:11-20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905000" y="1295400"/>
            <a:ext cx="83820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381000" y="1524000"/>
            <a:ext cx="4876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89803" dir="2700000" algn="ctr" rotWithShape="0">
                    <a:srgbClr val="000066"/>
                  </a:outerShdw>
                </a:effectLst>
                <a:cs typeface="Arial" panose="020B0604020202020204" pitchFamily="34" charset="0"/>
              </a:rPr>
              <a:t>Nehemiah</a:t>
            </a:r>
          </a:p>
        </p:txBody>
      </p:sp>
      <p:pic>
        <p:nvPicPr>
          <p:cNvPr id="12299" name="Picture 11" descr="nehemi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50292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662940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1066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/>
            <a:r>
              <a:rPr lang="en-US" alt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Just One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114800" y="1447800"/>
            <a:ext cx="7772400" cy="42672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Our ultimate example!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Suffered and died 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  <a:b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you and me</a:t>
            </a: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He did it because He loved us!</a:t>
            </a:r>
          </a:p>
          <a:p>
            <a:pPr lvl="1"/>
            <a:r>
              <a:rPr lang="en-US" alt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27:27-50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905000" y="1295400"/>
            <a:ext cx="83820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24" name="Picture 12" descr="jes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6576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381000" y="1524000"/>
            <a:ext cx="3429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89803" dir="2700000" algn="ctr" rotWithShape="0">
                    <a:srgbClr val="000066"/>
                  </a:outerShdw>
                </a:effectLst>
                <a:cs typeface="Arial" panose="020B0604020202020204" pitchFamily="34" charset="0"/>
              </a:rPr>
              <a:t>JESUS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4114800" y="5660648"/>
            <a:ext cx="7696200" cy="892552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152900" y="5660648"/>
            <a:ext cx="7696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cs typeface="Arial" panose="020B0604020202020204" pitchFamily="34" charset="0"/>
              </a:rPr>
              <a:t>“We love Him because He first loved us</a:t>
            </a:r>
            <a:r>
              <a:rPr lang="en-US" altLang="en-US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.”</a:t>
            </a:r>
            <a:br>
              <a:rPr lang="en-US" altLang="en-US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1 </a:t>
            </a:r>
            <a:r>
              <a:rPr lang="en-US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John 4:19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0" y="662940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/>
      <p:bldP spid="13325" grpId="0" animBg="1"/>
      <p:bldP spid="133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1"/>
            <a:ext cx="11734800" cy="1066800"/>
          </a:xfrm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/>
          <a:p>
            <a:r>
              <a:rPr lang="en-US" alt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Just One!</a:t>
            </a:r>
          </a:p>
        </p:txBody>
      </p:sp>
      <p:pic>
        <p:nvPicPr>
          <p:cNvPr id="15368" name="Picture 8" descr="CORB98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3276598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657598" y="1295400"/>
            <a:ext cx="82296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cs typeface="Arial" panose="020B0604020202020204" pitchFamily="34" charset="0"/>
              </a:rPr>
              <a:t>ONE</a:t>
            </a:r>
            <a:r>
              <a:rPr lang="en-US" altLang="en-US" sz="3200" dirty="0">
                <a:cs typeface="Arial" panose="020B0604020202020204" pitchFamily="34" charset="0"/>
              </a:rPr>
              <a:t> person – can make a big difference! Are you up to the challenge?</a:t>
            </a:r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2426051"/>
            <a:ext cx="6705599" cy="410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029200" y="2667000"/>
            <a:ext cx="5410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cs typeface="Arial" panose="020B0604020202020204" pitchFamily="34" charset="0"/>
              </a:rPr>
              <a:t>“Therefore, my beloved brethren, </a:t>
            </a:r>
            <a:r>
              <a:rPr lang="en-US" altLang="en-US" sz="2800" b="1" dirty="0">
                <a:solidFill>
                  <a:srgbClr val="A50021"/>
                </a:solidFill>
                <a:cs typeface="Arial" panose="020B0604020202020204" pitchFamily="34" charset="0"/>
              </a:rPr>
              <a:t>be steadfast, immovable, always abounding in the work of the Lord</a:t>
            </a:r>
            <a:r>
              <a:rPr lang="en-US" altLang="en-US" sz="2800" b="1" dirty="0">
                <a:cs typeface="Arial" panose="020B0604020202020204" pitchFamily="34" charset="0"/>
              </a:rPr>
              <a:t>, knowing that your labor </a:t>
            </a:r>
            <a:r>
              <a:rPr lang="en-US" altLang="en-US" sz="2800" b="1" dirty="0" smtClean="0">
                <a:cs typeface="Arial" panose="020B0604020202020204" pitchFamily="34" charset="0"/>
              </a:rPr>
              <a:t>is</a:t>
            </a:r>
            <a:br>
              <a:rPr lang="en-US" altLang="en-US" sz="2800" b="1" dirty="0" smtClean="0">
                <a:cs typeface="Arial" panose="020B0604020202020204" pitchFamily="34" charset="0"/>
              </a:rPr>
            </a:br>
            <a:r>
              <a:rPr lang="en-US" altLang="en-US" sz="2800" b="1" dirty="0" smtClean="0">
                <a:cs typeface="Arial" panose="020B0604020202020204" pitchFamily="34" charset="0"/>
              </a:rPr>
              <a:t>not </a:t>
            </a:r>
            <a:r>
              <a:rPr lang="en-US" altLang="en-US" sz="2800" b="1" dirty="0">
                <a:cs typeface="Arial" panose="020B0604020202020204" pitchFamily="34" charset="0"/>
              </a:rPr>
              <a:t>in vain in the Lord.”</a:t>
            </a:r>
          </a:p>
          <a:p>
            <a:pPr algn="ctr"/>
            <a:r>
              <a:rPr lang="en-US" altLang="en-US" sz="2400" dirty="0">
                <a:cs typeface="Arial" panose="020B0604020202020204" pitchFamily="34" charset="0"/>
              </a:rPr>
              <a:t>1 Corinthians 15:58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662940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117348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/>
            <a:r>
              <a:rPr lang="en-US" alt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Just One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743200"/>
            <a:ext cx="8166100" cy="38100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Withstood 450 prophets of Baal</a:t>
            </a:r>
          </a:p>
          <a:p>
            <a:pPr lvl="1"/>
            <a:r>
              <a:rPr lang="en-US" alt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Kings 19:11-14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Reassured that there were others</a:t>
            </a:r>
          </a:p>
          <a:p>
            <a:pPr lvl="1"/>
            <a:r>
              <a:rPr lang="en-US" alt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11:3-4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905000" y="1295400"/>
            <a:ext cx="83820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533400" y="1447800"/>
            <a:ext cx="5105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89803" dir="2700000" algn="ctr" rotWithShape="0">
                    <a:srgbClr val="000066"/>
                  </a:outerShdw>
                </a:effectLst>
                <a:cs typeface="Arial" panose="020B0604020202020204" pitchFamily="34" charset="0"/>
              </a:rPr>
              <a:t>Elijah</a:t>
            </a:r>
          </a:p>
        </p:txBody>
      </p:sp>
      <p:pic>
        <p:nvPicPr>
          <p:cNvPr id="3083" name="Picture 11" descr="elija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1447800"/>
            <a:ext cx="32639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662940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1066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/>
            <a:r>
              <a:rPr lang="en-US" alt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Just One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7086600" cy="49530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Righteous man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God was angry with the human race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Listened to God</a:t>
            </a:r>
          </a:p>
          <a:p>
            <a:pPr lvl="1"/>
            <a:r>
              <a:rPr lang="en-US" alt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Genesis 7:1-5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905000" y="1295400"/>
            <a:ext cx="83820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7391400" y="4953000"/>
            <a:ext cx="4495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89803" dir="2700000" algn="ctr" rotWithShape="0">
                    <a:srgbClr val="000066"/>
                  </a:outerShdw>
                </a:effectLst>
                <a:cs typeface="Arial" panose="020B0604020202020204" pitchFamily="34" charset="0"/>
              </a:rPr>
              <a:t>Noah</a:t>
            </a:r>
          </a:p>
        </p:txBody>
      </p:sp>
      <p:pic>
        <p:nvPicPr>
          <p:cNvPr id="4109" name="Picture 13" descr="noa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447800"/>
            <a:ext cx="44958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662940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josep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447800"/>
            <a:ext cx="4224337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1066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/>
            <a:r>
              <a:rPr lang="en-US" alt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Just One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7196137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Overcame being sold as a slave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Rose to high office in Egypt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Helped family in midst of a famine</a:t>
            </a:r>
          </a:p>
          <a:p>
            <a:pPr lvl="1">
              <a:lnSpc>
                <a:spcPct val="90000"/>
              </a:lnSpc>
            </a:pPr>
            <a:r>
              <a:rPr lang="en-US" alt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Genesis </a:t>
            </a:r>
            <a:r>
              <a:rPr lang="en-US" altLang="en-US" sz="3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37:4, 25-30;</a:t>
            </a:r>
            <a:br>
              <a:rPr lang="en-US" altLang="en-US" sz="3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4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39:1-3</a:t>
            </a:r>
            <a:r>
              <a:rPr lang="en-US" alt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47:13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05000" y="1295400"/>
            <a:ext cx="83820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7881936" y="4953000"/>
            <a:ext cx="3733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89803" dir="2700000" algn="ctr" rotWithShape="0">
                    <a:srgbClr val="000066"/>
                  </a:outerShdw>
                </a:effectLst>
                <a:cs typeface="Arial" panose="020B0604020202020204" pitchFamily="34" charset="0"/>
              </a:rPr>
              <a:t>Joseph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662940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1066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/>
            <a:r>
              <a:rPr lang="en-US" alt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Just One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62400" y="2819400"/>
            <a:ext cx="7924800" cy="3733800"/>
          </a:xfrm>
        </p:spPr>
        <p:txBody>
          <a:bodyPr>
            <a:normAutofit/>
          </a:bodyPr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Stood up to Pharaoh </a:t>
            </a:r>
            <a:r>
              <a:rPr lang="en-US" altLang="en-US" sz="36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(Exodus)</a:t>
            </a: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Delivered the Israelites from bondage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Knew God was with him</a:t>
            </a:r>
            <a:endParaRPr lang="en-US" altLang="en-US" sz="36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905000" y="1295400"/>
            <a:ext cx="83820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3962400" y="1447800"/>
            <a:ext cx="441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89803" dir="2700000" algn="ctr" rotWithShape="0">
                    <a:srgbClr val="000066"/>
                  </a:outerShdw>
                </a:effectLst>
                <a:cs typeface="Arial" panose="020B0604020202020204" pitchFamily="34" charset="0"/>
              </a:rPr>
              <a:t>Moses</a:t>
            </a:r>
          </a:p>
        </p:txBody>
      </p:sp>
      <p:pic>
        <p:nvPicPr>
          <p:cNvPr id="6156" name="Picture 12" descr="mose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56552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662940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1066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/>
            <a:r>
              <a:rPr lang="en-US" alt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Just 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505200"/>
            <a:ext cx="7010400" cy="30480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Went into battle 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b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300 men</a:t>
            </a:r>
          </a:p>
          <a:p>
            <a:pPr lvl="1"/>
            <a:r>
              <a:rPr lang="en-US" alt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Judges 7:1-7, 12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905000" y="1295400"/>
            <a:ext cx="83820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3429000" y="1524000"/>
            <a:ext cx="37338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89803" dir="2700000" algn="ctr" rotWithShape="0">
                    <a:srgbClr val="000066"/>
                  </a:outerShdw>
                </a:effectLst>
                <a:cs typeface="Arial" panose="020B0604020202020204" pitchFamily="34" charset="0"/>
              </a:rPr>
              <a:t>Gideon</a:t>
            </a:r>
          </a:p>
        </p:txBody>
      </p:sp>
      <p:pic>
        <p:nvPicPr>
          <p:cNvPr id="7179" name="Picture 11" descr="gide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447800"/>
            <a:ext cx="444817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662940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7" name="Picture 11" descr="joshua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49562"/>
            <a:ext cx="5715000" cy="36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1066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/>
            <a:r>
              <a:rPr lang="en-US" alt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Just One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5943600" cy="51054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Came back with a good report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Trusted in God to deliver them</a:t>
            </a:r>
          </a:p>
          <a:p>
            <a:pPr lvl="1"/>
            <a:r>
              <a:rPr lang="en-US" alt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14:6-10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905000" y="1295400"/>
            <a:ext cx="83820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6705600" y="1477962"/>
            <a:ext cx="4953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89803" dir="2700000" algn="ctr" rotWithShape="0">
                    <a:srgbClr val="000066"/>
                  </a:outerShdw>
                </a:effectLst>
                <a:cs typeface="Arial" panose="020B0604020202020204" pitchFamily="34" charset="0"/>
              </a:rPr>
              <a:t>Joshua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89803" dir="2700000" algn="ctr" rotWithShape="0">
                    <a:srgbClr val="000066"/>
                  </a:outerShdw>
                </a:effectLst>
                <a:cs typeface="Arial" panose="020B0604020202020204" pitchFamily="34" charset="0"/>
              </a:rPr>
              <a:t>&amp; Caleb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662940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1066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/>
            <a:r>
              <a:rPr lang="en-US" alt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Just One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idx="1"/>
          </p:nvPr>
        </p:nvSpPr>
        <p:spPr>
          <a:xfrm>
            <a:off x="4419600" y="2667000"/>
            <a:ext cx="7467600" cy="38100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Defeated the Philistine giant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Encouraged the army of 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Israel</a:t>
            </a:r>
            <a:b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fight!</a:t>
            </a:r>
          </a:p>
          <a:p>
            <a:pPr lvl="1"/>
            <a:r>
              <a:rPr lang="en-US" alt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Samuel 17:50-52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905000" y="1295400"/>
            <a:ext cx="83820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4419600" y="1447800"/>
            <a:ext cx="3733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89803" dir="2700000" algn="ctr" rotWithShape="0">
                    <a:srgbClr val="000066"/>
                  </a:outerShdw>
                </a:effectLst>
                <a:cs typeface="Arial" panose="020B0604020202020204" pitchFamily="34" charset="0"/>
              </a:rPr>
              <a:t>David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99362"/>
            <a:ext cx="4038600" cy="5053838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662940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5" name="Picture 11" descr="est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1"/>
            <a:ext cx="480060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10668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/>
            <a:r>
              <a:rPr lang="en-US" altLang="en-US" sz="6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Just One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6705600" cy="51816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Saved the Jews from Haman’s plot to </a:t>
            </a: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b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them </a:t>
            </a: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killed</a:t>
            </a:r>
          </a:p>
          <a:p>
            <a:pPr lvl="1"/>
            <a:r>
              <a:rPr lang="en-US" altLang="en-US" sz="34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4:7-14</a:t>
            </a:r>
          </a:p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God used Esther for His purpose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905000" y="1295400"/>
            <a:ext cx="8382000" cy="0"/>
          </a:xfrm>
          <a:prstGeom prst="line">
            <a:avLst/>
          </a:prstGeom>
          <a:noFill/>
          <a:ln w="44450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7162800" y="5410200"/>
            <a:ext cx="464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89803" dir="2700000" algn="ctr" rotWithShape="0">
                    <a:srgbClr val="000066"/>
                  </a:outerShdw>
                </a:effectLst>
                <a:cs typeface="Arial" panose="020B0604020202020204" pitchFamily="34" charset="0"/>
              </a:rPr>
              <a:t>Esther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6629400"/>
            <a:ext cx="12039600" cy="2286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229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Default Design</vt:lpstr>
      <vt:lpstr>I’m Just One!</vt:lpstr>
      <vt:lpstr>I’m Just One</vt:lpstr>
      <vt:lpstr>I’m Just One</vt:lpstr>
      <vt:lpstr>I’m Just One</vt:lpstr>
      <vt:lpstr>I’m Just One</vt:lpstr>
      <vt:lpstr>I’m Just One</vt:lpstr>
      <vt:lpstr>I’m Just One</vt:lpstr>
      <vt:lpstr>I’m Just One</vt:lpstr>
      <vt:lpstr>I’m Just One</vt:lpstr>
      <vt:lpstr>I’m Just One</vt:lpstr>
      <vt:lpstr>I’m Just One</vt:lpstr>
      <vt:lpstr>I’m Just One!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Just One!</dc:title>
  <dc:creator>HP Authorized Customer</dc:creator>
  <cp:lastModifiedBy>Richard Thetford</cp:lastModifiedBy>
  <cp:revision>18</cp:revision>
  <dcterms:created xsi:type="dcterms:W3CDTF">2008-05-16T21:06:31Z</dcterms:created>
  <dcterms:modified xsi:type="dcterms:W3CDTF">2015-02-07T04:11:10Z</dcterms:modified>
</cp:coreProperties>
</file>