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000066"/>
    <a:srgbClr val="B8FDA5"/>
    <a:srgbClr val="E6FF9F"/>
    <a:srgbClr val="CEFF43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594" y="11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CEE7-E091-4C0C-A0A6-8F58930449E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525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EEE7-1D96-4EC4-9946-9F4DCE1306D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028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3F62E-0544-44E4-8DE7-2071DD78EE4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8949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3A7FB-83D0-47BF-8541-DD040EB3256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8854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F7080-B7DA-4570-99FB-44B30E15D62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3635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78BE-7355-4565-84B7-1847934A6BD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6569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0EC2B-D7AF-44EC-AB18-C4E73896270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7619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39AE6-731F-4499-9B49-67673D78F99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5829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9A7E6-D7FD-4A27-AF8F-554873021CD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4915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4981A-1995-4FE8-86B4-EFE27EB543C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6324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149EB-AE43-4FB5-A9EB-BCF98272EF2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7966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FFBC3C-622A-4A39-AD34-AF1D5D2690D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1887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2600" y="228600"/>
            <a:ext cx="8686800" cy="1066801"/>
          </a:xfrm>
          <a:effectLst>
            <a:outerShdw dist="35921" dir="2700000" algn="ctr" rotWithShape="0">
              <a:schemeClr val="bg1"/>
            </a:outerShdw>
          </a:effectLst>
        </p:spPr>
        <p:txBody>
          <a:bodyPr anchor="ctr"/>
          <a:lstStyle/>
          <a:p>
            <a:r>
              <a:rPr lang="en-US" altLang="en-US" sz="66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I’m</a:t>
            </a:r>
            <a:r>
              <a:rPr lang="en-US" altLang="en-US" sz="6600" b="1" dirty="0">
                <a:solidFill>
                  <a:srgbClr val="00006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Just One!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12039600" cy="2286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6629400"/>
            <a:ext cx="12039600" cy="2286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059" name="Picture 11" descr="CORB988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295401"/>
            <a:ext cx="7620000" cy="5084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11734800" cy="1066800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 algn="ctr"/>
            <a:r>
              <a:rPr lang="en-US" altLang="en-US" sz="66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I’m Just One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idx="1"/>
          </p:nvPr>
        </p:nvSpPr>
        <p:spPr>
          <a:xfrm>
            <a:off x="5562600" y="1447800"/>
            <a:ext cx="6324600" cy="5181600"/>
          </a:xfrm>
        </p:spPr>
        <p:txBody>
          <a:bodyPr/>
          <a:lstStyle/>
          <a:p>
            <a:r>
              <a:rPr lang="en-US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Motivated and led the people to rebuild the walls</a:t>
            </a:r>
          </a:p>
          <a:p>
            <a:r>
              <a:rPr lang="en-US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Against persecution!</a:t>
            </a:r>
          </a:p>
          <a:p>
            <a:pPr lvl="1"/>
            <a:r>
              <a:rPr lang="en-US" altLang="en-US" sz="34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Nehemiah 2:11-20</a:t>
            </a:r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>
            <a:off x="1905000" y="1295400"/>
            <a:ext cx="8382000" cy="0"/>
          </a:xfrm>
          <a:prstGeom prst="line">
            <a:avLst/>
          </a:prstGeom>
          <a:noFill/>
          <a:ln w="44450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66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8" name="WordArt 10"/>
          <p:cNvSpPr>
            <a:spLocks noChangeArrowheads="1" noChangeShapeType="1" noTextEdit="1"/>
          </p:cNvSpPr>
          <p:nvPr/>
        </p:nvSpPr>
        <p:spPr bwMode="auto">
          <a:xfrm>
            <a:off x="381000" y="1524000"/>
            <a:ext cx="48768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89803" dir="2700000" algn="ctr" rotWithShape="0">
                    <a:srgbClr val="000066"/>
                  </a:outerShdw>
                </a:effectLst>
                <a:cs typeface="Arial" panose="020B0604020202020204" pitchFamily="34" charset="0"/>
              </a:rPr>
              <a:t>Nehemiah</a:t>
            </a:r>
          </a:p>
        </p:txBody>
      </p:sp>
      <p:pic>
        <p:nvPicPr>
          <p:cNvPr id="12299" name="Picture 11" descr="nehemia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743200"/>
            <a:ext cx="5029200" cy="3771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0" y="0"/>
            <a:ext cx="12039600" cy="2286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0" y="6629400"/>
            <a:ext cx="12039600" cy="2286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11734800" cy="1066800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 algn="ctr"/>
            <a:r>
              <a:rPr lang="en-US" altLang="en-US" sz="66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I’m Just One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114800" y="1447800"/>
            <a:ext cx="7772400" cy="4267200"/>
          </a:xfrm>
        </p:spPr>
        <p:txBody>
          <a:bodyPr/>
          <a:lstStyle/>
          <a:p>
            <a:r>
              <a:rPr lang="en-US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Our ultimate example!</a:t>
            </a:r>
          </a:p>
          <a:p>
            <a:r>
              <a:rPr lang="en-US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Suffered and died </a:t>
            </a:r>
            <a:r>
              <a:rPr lang="en-US" alt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alone</a:t>
            </a:r>
            <a:br>
              <a:rPr lang="en-US" alt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 you and me</a:t>
            </a:r>
            <a:endParaRPr lang="en-US" alt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He did it because He loved us!</a:t>
            </a:r>
          </a:p>
          <a:p>
            <a:pPr lvl="1"/>
            <a:r>
              <a:rPr lang="en-US" altLang="en-US" sz="34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Matthew 27:27-50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1905000" y="1295400"/>
            <a:ext cx="8382000" cy="0"/>
          </a:xfrm>
          <a:prstGeom prst="line">
            <a:avLst/>
          </a:prstGeom>
          <a:noFill/>
          <a:ln w="44450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66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3324" name="Picture 12" descr="jesu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447800"/>
            <a:ext cx="3657600" cy="510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21" name="WordArt 9"/>
          <p:cNvSpPr>
            <a:spLocks noChangeArrowheads="1" noChangeShapeType="1" noTextEdit="1"/>
          </p:cNvSpPr>
          <p:nvPr/>
        </p:nvSpPr>
        <p:spPr bwMode="auto">
          <a:xfrm>
            <a:off x="381000" y="1524000"/>
            <a:ext cx="34290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89803" dir="2700000" algn="ctr" rotWithShape="0">
                    <a:srgbClr val="000066"/>
                  </a:outerShdw>
                </a:effectLst>
                <a:cs typeface="Arial" panose="020B0604020202020204" pitchFamily="34" charset="0"/>
              </a:rPr>
              <a:t>JESUS</a:t>
            </a:r>
          </a:p>
        </p:txBody>
      </p:sp>
      <p:sp>
        <p:nvSpPr>
          <p:cNvPr id="13325" name="Rectangle 13"/>
          <p:cNvSpPr>
            <a:spLocks noChangeArrowheads="1"/>
          </p:cNvSpPr>
          <p:nvPr/>
        </p:nvSpPr>
        <p:spPr bwMode="auto">
          <a:xfrm>
            <a:off x="4114800" y="5660648"/>
            <a:ext cx="7696200" cy="892552"/>
          </a:xfrm>
          <a:prstGeom prst="rect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4152900" y="5660648"/>
            <a:ext cx="769620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1" dirty="0">
                <a:solidFill>
                  <a:schemeClr val="bg1"/>
                </a:solidFill>
                <a:cs typeface="Arial" panose="020B0604020202020204" pitchFamily="34" charset="0"/>
              </a:rPr>
              <a:t>“We love Him because He first loved us</a:t>
            </a:r>
            <a:r>
              <a:rPr lang="en-US" altLang="en-US" sz="28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.”</a:t>
            </a:r>
            <a:br>
              <a:rPr lang="en-US" altLang="en-US" sz="2800" b="1" dirty="0" smtClean="0">
                <a:solidFill>
                  <a:schemeClr val="bg1"/>
                </a:solidFill>
                <a:cs typeface="Arial" panose="020B0604020202020204" pitchFamily="34" charset="0"/>
              </a:rPr>
            </a:br>
            <a:r>
              <a:rPr lang="en-US" altLang="en-US" sz="2400" dirty="0" smtClean="0">
                <a:solidFill>
                  <a:schemeClr val="bg1"/>
                </a:solidFill>
                <a:cs typeface="Arial" panose="020B0604020202020204" pitchFamily="34" charset="0"/>
              </a:rPr>
              <a:t>1 </a:t>
            </a:r>
            <a:r>
              <a:rPr lang="en-US" altLang="en-US" sz="2400" dirty="0">
                <a:solidFill>
                  <a:schemeClr val="bg1"/>
                </a:solidFill>
                <a:cs typeface="Arial" panose="020B0604020202020204" pitchFamily="34" charset="0"/>
              </a:rPr>
              <a:t>John 4:19</a:t>
            </a: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0" y="0"/>
            <a:ext cx="12039600" cy="2286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0" y="6629400"/>
            <a:ext cx="12039600" cy="2286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1" grpId="0" animBg="1"/>
      <p:bldP spid="13325" grpId="0" animBg="1"/>
      <p:bldP spid="133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28601"/>
            <a:ext cx="11734800" cy="1066800"/>
          </a:xfrm>
          <a:effectLst>
            <a:outerShdw dist="35921" dir="2700000" algn="ctr" rotWithShape="0">
              <a:schemeClr val="bg1"/>
            </a:outerShdw>
          </a:effectLst>
        </p:spPr>
        <p:txBody>
          <a:bodyPr anchor="ctr"/>
          <a:lstStyle/>
          <a:p>
            <a:r>
              <a:rPr lang="en-US" altLang="en-US" sz="66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I’m Just One!</a:t>
            </a:r>
          </a:p>
        </p:txBody>
      </p:sp>
      <p:pic>
        <p:nvPicPr>
          <p:cNvPr id="15368" name="Picture 8" descr="CORB989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295400"/>
            <a:ext cx="3276598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3657598" y="1295400"/>
            <a:ext cx="8229602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b="1" dirty="0">
                <a:cs typeface="Arial" panose="020B0604020202020204" pitchFamily="34" charset="0"/>
              </a:rPr>
              <a:t>ONE</a:t>
            </a:r>
            <a:r>
              <a:rPr lang="en-US" altLang="en-US" sz="3200" dirty="0">
                <a:cs typeface="Arial" panose="020B0604020202020204" pitchFamily="34" charset="0"/>
              </a:rPr>
              <a:t> person – can make a big difference! Are you up to the challenge?</a:t>
            </a:r>
          </a:p>
        </p:txBody>
      </p:sp>
      <p:pic>
        <p:nvPicPr>
          <p:cNvPr id="15370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599" y="2426051"/>
            <a:ext cx="6705599" cy="4107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5029200" y="2667000"/>
            <a:ext cx="54102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800" b="1" dirty="0">
                <a:cs typeface="Arial" panose="020B0604020202020204" pitchFamily="34" charset="0"/>
              </a:rPr>
              <a:t>“Therefore, my beloved brethren, </a:t>
            </a:r>
            <a:r>
              <a:rPr lang="en-US" altLang="en-US" sz="2800" b="1" dirty="0">
                <a:solidFill>
                  <a:srgbClr val="A50021"/>
                </a:solidFill>
                <a:cs typeface="Arial" panose="020B0604020202020204" pitchFamily="34" charset="0"/>
              </a:rPr>
              <a:t>be steadfast, immovable, always abounding in the work of the Lord</a:t>
            </a:r>
            <a:r>
              <a:rPr lang="en-US" altLang="en-US" sz="2800" b="1" dirty="0">
                <a:cs typeface="Arial" panose="020B0604020202020204" pitchFamily="34" charset="0"/>
              </a:rPr>
              <a:t>, knowing that your labor </a:t>
            </a:r>
            <a:r>
              <a:rPr lang="en-US" altLang="en-US" sz="2800" b="1" dirty="0" smtClean="0">
                <a:cs typeface="Arial" panose="020B0604020202020204" pitchFamily="34" charset="0"/>
              </a:rPr>
              <a:t>is</a:t>
            </a:r>
            <a:br>
              <a:rPr lang="en-US" altLang="en-US" sz="2800" b="1" dirty="0" smtClean="0">
                <a:cs typeface="Arial" panose="020B0604020202020204" pitchFamily="34" charset="0"/>
              </a:rPr>
            </a:br>
            <a:r>
              <a:rPr lang="en-US" altLang="en-US" sz="2800" b="1" dirty="0" smtClean="0">
                <a:cs typeface="Arial" panose="020B0604020202020204" pitchFamily="34" charset="0"/>
              </a:rPr>
              <a:t>not </a:t>
            </a:r>
            <a:r>
              <a:rPr lang="en-US" altLang="en-US" sz="2800" b="1" dirty="0">
                <a:cs typeface="Arial" panose="020B0604020202020204" pitchFamily="34" charset="0"/>
              </a:rPr>
              <a:t>in vain in the Lord.”</a:t>
            </a:r>
          </a:p>
          <a:p>
            <a:pPr algn="ctr"/>
            <a:r>
              <a:rPr lang="en-US" altLang="en-US" sz="2400" dirty="0">
                <a:cs typeface="Arial" panose="020B0604020202020204" pitchFamily="34" charset="0"/>
              </a:rPr>
              <a:t>1 Corinthians 15:58</a:t>
            </a:r>
            <a:r>
              <a:rPr lang="en-US" altLang="en-US" dirty="0">
                <a:cs typeface="Arial" panose="020B0604020202020204" pitchFamily="34" charset="0"/>
              </a:rPr>
              <a:t> 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0" y="0"/>
            <a:ext cx="12039600" cy="2286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0" y="6629400"/>
            <a:ext cx="12039600" cy="2286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3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7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11734800" cy="1143000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 algn="ctr"/>
            <a:r>
              <a:rPr lang="en-US" altLang="en-US" sz="66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I’m Just One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743200"/>
            <a:ext cx="8166100" cy="3810000"/>
          </a:xfrm>
        </p:spPr>
        <p:txBody>
          <a:bodyPr/>
          <a:lstStyle/>
          <a:p>
            <a:r>
              <a:rPr lang="en-US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Withstood 450 prophets of Baal</a:t>
            </a:r>
          </a:p>
          <a:p>
            <a:pPr lvl="1"/>
            <a:r>
              <a:rPr lang="en-US" altLang="en-US" sz="34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Kings 19:11-14</a:t>
            </a:r>
          </a:p>
          <a:p>
            <a:r>
              <a:rPr lang="en-US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Reassured that there were others</a:t>
            </a:r>
          </a:p>
          <a:p>
            <a:pPr lvl="1"/>
            <a:r>
              <a:rPr lang="en-US" altLang="en-US" sz="34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Romans 11:3-4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1905000" y="1295400"/>
            <a:ext cx="8382000" cy="0"/>
          </a:xfrm>
          <a:prstGeom prst="line">
            <a:avLst/>
          </a:prstGeom>
          <a:noFill/>
          <a:ln w="44450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66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2" name="WordArt 10"/>
          <p:cNvSpPr>
            <a:spLocks noChangeArrowheads="1" noChangeShapeType="1" noTextEdit="1"/>
          </p:cNvSpPr>
          <p:nvPr/>
        </p:nvSpPr>
        <p:spPr bwMode="auto">
          <a:xfrm>
            <a:off x="533400" y="1447800"/>
            <a:ext cx="51054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89803" dir="2700000" algn="ctr" rotWithShape="0">
                    <a:srgbClr val="000066"/>
                  </a:outerShdw>
                </a:effectLst>
                <a:cs typeface="Arial" panose="020B0604020202020204" pitchFamily="34" charset="0"/>
              </a:rPr>
              <a:t>Elijah</a:t>
            </a:r>
          </a:p>
        </p:txBody>
      </p:sp>
      <p:pic>
        <p:nvPicPr>
          <p:cNvPr id="3083" name="Picture 11" descr="elijah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3300" y="1447800"/>
            <a:ext cx="3263900" cy="510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0" y="0"/>
            <a:ext cx="12039600" cy="2286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0" y="6629400"/>
            <a:ext cx="12039600" cy="2286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11734800" cy="1066800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 algn="ctr"/>
            <a:r>
              <a:rPr lang="en-US" altLang="en-US" sz="66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I’m Just One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447800"/>
            <a:ext cx="7086600" cy="4953000"/>
          </a:xfrm>
        </p:spPr>
        <p:txBody>
          <a:bodyPr/>
          <a:lstStyle/>
          <a:p>
            <a:r>
              <a:rPr lang="en-US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Righteous man</a:t>
            </a:r>
          </a:p>
          <a:p>
            <a:r>
              <a:rPr lang="en-US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God was angry with the human race</a:t>
            </a:r>
          </a:p>
          <a:p>
            <a:r>
              <a:rPr lang="en-US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Listened to God</a:t>
            </a:r>
          </a:p>
          <a:p>
            <a:pPr lvl="1"/>
            <a:r>
              <a:rPr lang="en-US" altLang="en-US" sz="34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Genesis 7:1-5</a:t>
            </a: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1905000" y="1295400"/>
            <a:ext cx="8382000" cy="0"/>
          </a:xfrm>
          <a:prstGeom prst="line">
            <a:avLst/>
          </a:prstGeom>
          <a:noFill/>
          <a:ln w="44450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66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8" name="WordArt 12"/>
          <p:cNvSpPr>
            <a:spLocks noChangeArrowheads="1" noChangeShapeType="1" noTextEdit="1"/>
          </p:cNvSpPr>
          <p:nvPr/>
        </p:nvSpPr>
        <p:spPr bwMode="auto">
          <a:xfrm>
            <a:off x="7391400" y="4953000"/>
            <a:ext cx="44958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89803" dir="2700000" algn="ctr" rotWithShape="0">
                    <a:srgbClr val="000066"/>
                  </a:outerShdw>
                </a:effectLst>
                <a:cs typeface="Arial" panose="020B0604020202020204" pitchFamily="34" charset="0"/>
              </a:rPr>
              <a:t>Noah</a:t>
            </a:r>
          </a:p>
        </p:txBody>
      </p:sp>
      <p:pic>
        <p:nvPicPr>
          <p:cNvPr id="4109" name="Picture 13" descr="noah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1447800"/>
            <a:ext cx="4495800" cy="337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0" y="0"/>
            <a:ext cx="12039600" cy="2286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0" y="6629400"/>
            <a:ext cx="12039600" cy="2286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2" name="Picture 12" descr="joseph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1447800"/>
            <a:ext cx="4224337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11734800" cy="1066800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 algn="ctr"/>
            <a:r>
              <a:rPr lang="en-US" altLang="en-US" sz="66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I’m Just One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447800"/>
            <a:ext cx="7196137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Overcame being sold as a slave</a:t>
            </a:r>
          </a:p>
          <a:p>
            <a:pPr>
              <a:lnSpc>
                <a:spcPct val="90000"/>
              </a:lnSpc>
            </a:pPr>
            <a:r>
              <a:rPr lang="en-US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Rose to high office in Egypt</a:t>
            </a:r>
          </a:p>
          <a:p>
            <a:pPr>
              <a:lnSpc>
                <a:spcPct val="90000"/>
              </a:lnSpc>
            </a:pPr>
            <a:r>
              <a:rPr lang="en-US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Helped family in midst of a famine</a:t>
            </a:r>
          </a:p>
          <a:p>
            <a:pPr lvl="1">
              <a:lnSpc>
                <a:spcPct val="90000"/>
              </a:lnSpc>
            </a:pPr>
            <a:r>
              <a:rPr lang="en-US" altLang="en-US" sz="34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Genesis </a:t>
            </a:r>
            <a:r>
              <a:rPr lang="en-US" altLang="en-US" sz="34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37:4, 25-30;</a:t>
            </a:r>
            <a:br>
              <a:rPr lang="en-US" altLang="en-US" sz="34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4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39:1-3</a:t>
            </a:r>
            <a:r>
              <a:rPr lang="en-US" altLang="en-US" sz="34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47:13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1905000" y="1295400"/>
            <a:ext cx="8382000" cy="0"/>
          </a:xfrm>
          <a:prstGeom prst="line">
            <a:avLst/>
          </a:prstGeom>
          <a:noFill/>
          <a:ln w="44450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66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9" name="WordArt 9"/>
          <p:cNvSpPr>
            <a:spLocks noChangeArrowheads="1" noChangeShapeType="1" noTextEdit="1"/>
          </p:cNvSpPr>
          <p:nvPr/>
        </p:nvSpPr>
        <p:spPr bwMode="auto">
          <a:xfrm>
            <a:off x="7881936" y="4953000"/>
            <a:ext cx="3733800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89803" dir="2700000" algn="ctr" rotWithShape="0">
                    <a:srgbClr val="000066"/>
                  </a:outerShdw>
                </a:effectLst>
                <a:cs typeface="Arial" panose="020B0604020202020204" pitchFamily="34" charset="0"/>
              </a:rPr>
              <a:t>Joseph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0" y="0"/>
            <a:ext cx="12039600" cy="2286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0" y="6629400"/>
            <a:ext cx="12039600" cy="2286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11734800" cy="1066800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 algn="ctr"/>
            <a:r>
              <a:rPr lang="en-US" altLang="en-US" sz="66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I’m Just One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3962400" y="2819400"/>
            <a:ext cx="7924800" cy="3733800"/>
          </a:xfrm>
        </p:spPr>
        <p:txBody>
          <a:bodyPr>
            <a:normAutofit/>
          </a:bodyPr>
          <a:lstStyle/>
          <a:p>
            <a:r>
              <a:rPr lang="en-US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Stood up to Pharaoh </a:t>
            </a:r>
            <a:r>
              <a:rPr lang="en-US" altLang="en-US" sz="36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(Exodus)</a:t>
            </a:r>
            <a:r>
              <a:rPr lang="en-US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Delivered the Israelites from bondage</a:t>
            </a:r>
          </a:p>
          <a:p>
            <a:r>
              <a:rPr lang="en-US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Knew God was with him</a:t>
            </a:r>
            <a:endParaRPr lang="en-US" altLang="en-US" sz="360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1905000" y="1295400"/>
            <a:ext cx="8382000" cy="0"/>
          </a:xfrm>
          <a:prstGeom prst="line">
            <a:avLst/>
          </a:prstGeom>
          <a:noFill/>
          <a:ln w="44450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66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3" name="WordArt 9"/>
          <p:cNvSpPr>
            <a:spLocks noChangeArrowheads="1" noChangeShapeType="1" noTextEdit="1"/>
          </p:cNvSpPr>
          <p:nvPr/>
        </p:nvSpPr>
        <p:spPr bwMode="auto">
          <a:xfrm>
            <a:off x="3962400" y="1447800"/>
            <a:ext cx="44196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89803" dir="2700000" algn="ctr" rotWithShape="0">
                    <a:srgbClr val="000066"/>
                  </a:outerShdw>
                </a:effectLst>
                <a:cs typeface="Arial" panose="020B0604020202020204" pitchFamily="34" charset="0"/>
              </a:rPr>
              <a:t>Moses</a:t>
            </a:r>
          </a:p>
        </p:txBody>
      </p:sp>
      <p:pic>
        <p:nvPicPr>
          <p:cNvPr id="6156" name="Picture 12" descr="moses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447800"/>
            <a:ext cx="3565525" cy="510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0" y="0"/>
            <a:ext cx="12039600" cy="2286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0" y="6629400"/>
            <a:ext cx="12039600" cy="2286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11734800" cy="1066800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 algn="ctr"/>
            <a:r>
              <a:rPr lang="en-US" altLang="en-US" sz="66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I’m Just One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3505200"/>
            <a:ext cx="7010400" cy="3048000"/>
          </a:xfrm>
        </p:spPr>
        <p:txBody>
          <a:bodyPr/>
          <a:lstStyle/>
          <a:p>
            <a:r>
              <a:rPr lang="en-US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Went into battle </a:t>
            </a:r>
            <a:r>
              <a:rPr lang="en-US" alt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br>
              <a:rPr lang="en-US" alt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only </a:t>
            </a:r>
            <a:r>
              <a:rPr lang="en-US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300 men</a:t>
            </a:r>
          </a:p>
          <a:p>
            <a:pPr lvl="1"/>
            <a:r>
              <a:rPr lang="en-US" altLang="en-US" sz="34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Judges 7:1-7, 12</a:t>
            </a:r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1905000" y="1295400"/>
            <a:ext cx="8382000" cy="0"/>
          </a:xfrm>
          <a:prstGeom prst="line">
            <a:avLst/>
          </a:prstGeom>
          <a:noFill/>
          <a:ln w="44450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66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7" name="WordArt 9"/>
          <p:cNvSpPr>
            <a:spLocks noChangeArrowheads="1" noChangeShapeType="1" noTextEdit="1"/>
          </p:cNvSpPr>
          <p:nvPr/>
        </p:nvSpPr>
        <p:spPr bwMode="auto">
          <a:xfrm>
            <a:off x="3429000" y="1524000"/>
            <a:ext cx="3733800" cy="1676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89803" dir="2700000" algn="ctr" rotWithShape="0">
                    <a:srgbClr val="000066"/>
                  </a:outerShdw>
                </a:effectLst>
                <a:cs typeface="Arial" panose="020B0604020202020204" pitchFamily="34" charset="0"/>
              </a:rPr>
              <a:t>Gideon</a:t>
            </a:r>
          </a:p>
        </p:txBody>
      </p:sp>
      <p:pic>
        <p:nvPicPr>
          <p:cNvPr id="7179" name="Picture 11" descr="gide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1447800"/>
            <a:ext cx="4448175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0" y="0"/>
            <a:ext cx="12039600" cy="2286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0" y="6629400"/>
            <a:ext cx="12039600" cy="2286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7" name="Picture 11" descr="joshua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849562"/>
            <a:ext cx="5715000" cy="362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11734800" cy="1066800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 algn="ctr"/>
            <a:r>
              <a:rPr lang="en-US" altLang="en-US" sz="66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I’m Just One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447800"/>
            <a:ext cx="5943600" cy="5105400"/>
          </a:xfrm>
        </p:spPr>
        <p:txBody>
          <a:bodyPr/>
          <a:lstStyle/>
          <a:p>
            <a:r>
              <a:rPr lang="en-US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Came back with a good report</a:t>
            </a:r>
          </a:p>
          <a:p>
            <a:r>
              <a:rPr lang="en-US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Trusted in God to deliver them</a:t>
            </a:r>
          </a:p>
          <a:p>
            <a:pPr lvl="1"/>
            <a:r>
              <a:rPr lang="en-US" altLang="en-US" sz="34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Numbers 14:6-10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1905000" y="1295400"/>
            <a:ext cx="8382000" cy="0"/>
          </a:xfrm>
          <a:prstGeom prst="line">
            <a:avLst/>
          </a:prstGeom>
          <a:noFill/>
          <a:ln w="44450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66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5" name="WordArt 9"/>
          <p:cNvSpPr>
            <a:spLocks noChangeArrowheads="1" noChangeShapeType="1" noTextEdit="1"/>
          </p:cNvSpPr>
          <p:nvPr/>
        </p:nvSpPr>
        <p:spPr bwMode="auto">
          <a:xfrm>
            <a:off x="6705600" y="1477962"/>
            <a:ext cx="4953000" cy="1371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89803" dir="2700000" algn="ctr" rotWithShape="0">
                    <a:srgbClr val="000066"/>
                  </a:outerShdw>
                </a:effectLst>
                <a:cs typeface="Arial" panose="020B0604020202020204" pitchFamily="34" charset="0"/>
              </a:rPr>
              <a:t>Joshua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89803" dir="2700000" algn="ctr" rotWithShape="0">
                    <a:srgbClr val="000066"/>
                  </a:outerShdw>
                </a:effectLst>
                <a:cs typeface="Arial" panose="020B0604020202020204" pitchFamily="34" charset="0"/>
              </a:rPr>
              <a:t>&amp; Caleb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0" y="0"/>
            <a:ext cx="12039600" cy="2286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0" y="6629400"/>
            <a:ext cx="12039600" cy="2286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11734800" cy="1066800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 algn="ctr"/>
            <a:r>
              <a:rPr lang="en-US" altLang="en-US" sz="66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I’m Just One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idx="1"/>
          </p:nvPr>
        </p:nvSpPr>
        <p:spPr>
          <a:xfrm>
            <a:off x="4419600" y="2667000"/>
            <a:ext cx="7467600" cy="3810000"/>
          </a:xfrm>
        </p:spPr>
        <p:txBody>
          <a:bodyPr/>
          <a:lstStyle/>
          <a:p>
            <a:r>
              <a:rPr lang="en-US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Defeated the Philistine giant</a:t>
            </a:r>
          </a:p>
          <a:p>
            <a:r>
              <a:rPr lang="en-US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Encouraged the army of </a:t>
            </a:r>
            <a:r>
              <a:rPr lang="en-US" alt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Israel</a:t>
            </a:r>
            <a:br>
              <a:rPr lang="en-US" alt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fight!</a:t>
            </a:r>
          </a:p>
          <a:p>
            <a:pPr lvl="1"/>
            <a:r>
              <a:rPr lang="en-US" altLang="en-US" sz="34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Samuel 17:50-52</a:t>
            </a:r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1905000" y="1295400"/>
            <a:ext cx="8382000" cy="0"/>
          </a:xfrm>
          <a:prstGeom prst="line">
            <a:avLst/>
          </a:prstGeom>
          <a:noFill/>
          <a:ln w="44450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66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2" name="WordArt 12"/>
          <p:cNvSpPr>
            <a:spLocks noChangeArrowheads="1" noChangeShapeType="1" noTextEdit="1"/>
          </p:cNvSpPr>
          <p:nvPr/>
        </p:nvSpPr>
        <p:spPr bwMode="auto">
          <a:xfrm>
            <a:off x="4419600" y="1447800"/>
            <a:ext cx="37338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89803" dir="2700000" algn="ctr" rotWithShape="0">
                    <a:srgbClr val="000066"/>
                  </a:outerShdw>
                </a:effectLst>
                <a:cs typeface="Arial" panose="020B0604020202020204" pitchFamily="34" charset="0"/>
              </a:rPr>
              <a:t>David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499362"/>
            <a:ext cx="4038600" cy="5053838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0" y="0"/>
            <a:ext cx="12039600" cy="2286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0" y="6629400"/>
            <a:ext cx="12039600" cy="2286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5" name="Picture 11" descr="esth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1524001"/>
            <a:ext cx="4800600" cy="370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11734800" cy="1066800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 algn="ctr"/>
            <a:r>
              <a:rPr lang="en-US" altLang="en-US" sz="66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I’m Just One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idx="1"/>
          </p:nvPr>
        </p:nvSpPr>
        <p:spPr>
          <a:xfrm>
            <a:off x="304800" y="1371600"/>
            <a:ext cx="6705600" cy="5181600"/>
          </a:xfrm>
        </p:spPr>
        <p:txBody>
          <a:bodyPr/>
          <a:lstStyle/>
          <a:p>
            <a:r>
              <a:rPr lang="en-US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Saved the Jews from Haman’s plot to </a:t>
            </a:r>
            <a:r>
              <a:rPr lang="en-US" alt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br>
              <a:rPr lang="en-US" alt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them </a:t>
            </a:r>
            <a:r>
              <a:rPr lang="en-US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killed</a:t>
            </a:r>
          </a:p>
          <a:p>
            <a:pPr lvl="1"/>
            <a:r>
              <a:rPr lang="en-US" altLang="en-US" sz="34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Esther 4:7-14</a:t>
            </a:r>
          </a:p>
          <a:p>
            <a:r>
              <a:rPr lang="en-US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God used Esther for His purpose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1905000" y="1295400"/>
            <a:ext cx="8382000" cy="0"/>
          </a:xfrm>
          <a:prstGeom prst="line">
            <a:avLst/>
          </a:prstGeom>
          <a:noFill/>
          <a:ln w="44450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66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4" name="WordArt 10"/>
          <p:cNvSpPr>
            <a:spLocks noChangeArrowheads="1" noChangeShapeType="1" noTextEdit="1"/>
          </p:cNvSpPr>
          <p:nvPr/>
        </p:nvSpPr>
        <p:spPr bwMode="auto">
          <a:xfrm>
            <a:off x="7162800" y="5410200"/>
            <a:ext cx="46482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89803" dir="2700000" algn="ctr" rotWithShape="0">
                    <a:srgbClr val="000066"/>
                  </a:outerShdw>
                </a:effectLst>
                <a:cs typeface="Arial" panose="020B0604020202020204" pitchFamily="34" charset="0"/>
              </a:rPr>
              <a:t>Esther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0" y="0"/>
            <a:ext cx="12039600" cy="2286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0" y="6629400"/>
            <a:ext cx="12039600" cy="2286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4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200</TotalTime>
  <Words>229</Words>
  <Application>Microsoft Office PowerPoint</Application>
  <PresentationFormat>Widescreen</PresentationFormat>
  <Paragraphs>60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Segoe UI</vt:lpstr>
      <vt:lpstr>Default Design</vt:lpstr>
      <vt:lpstr>I’m Just One!</vt:lpstr>
      <vt:lpstr>I’m Just One</vt:lpstr>
      <vt:lpstr>I’m Just One</vt:lpstr>
      <vt:lpstr>I’m Just One</vt:lpstr>
      <vt:lpstr>I’m Just One</vt:lpstr>
      <vt:lpstr>I’m Just One</vt:lpstr>
      <vt:lpstr>I’m Just One</vt:lpstr>
      <vt:lpstr>I’m Just One</vt:lpstr>
      <vt:lpstr>I’m Just One</vt:lpstr>
      <vt:lpstr>I’m Just One</vt:lpstr>
      <vt:lpstr>I’m Just One</vt:lpstr>
      <vt:lpstr>I’m Just One!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I’m Just One!</dc:title>
  <dc:creator>HP Authorized Customer</dc:creator>
  <cp:lastModifiedBy>Richard Thetford</cp:lastModifiedBy>
  <cp:revision>18</cp:revision>
  <dcterms:created xsi:type="dcterms:W3CDTF">2008-05-16T21:06:31Z</dcterms:created>
  <dcterms:modified xsi:type="dcterms:W3CDTF">2015-02-07T04:11:10Z</dcterms:modified>
</cp:coreProperties>
</file>