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F9C"/>
    <a:srgbClr val="01C6FD"/>
    <a:srgbClr val="79AE02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7/12/2020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 Know Whom I Have Believed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535531"/>
          </a:xfrm>
        </p:spPr>
        <p:txBody>
          <a:bodyPr/>
          <a:lstStyle/>
          <a:p>
            <a:r>
              <a:rPr lang="en-US" sz="3200" dirty="0">
                <a:latin typeface="Inter Semi Bold" panose="020B0702030000000004" pitchFamily="34" charset="0"/>
                <a:ea typeface="Inter Semi Bold" panose="020B0702030000000004" pitchFamily="34" charset="0"/>
              </a:rPr>
              <a:t>2 Timothy 1:12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C5FB6-A30D-42DB-9170-EE6EB2768741}"/>
              </a:ext>
            </a:extLst>
          </p:cNvPr>
          <p:cNvSpPr txBox="1"/>
          <p:nvPr/>
        </p:nvSpPr>
        <p:spPr>
          <a:xfrm>
            <a:off x="-1" y="655603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29" name="Picture Placeholder 2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36D4D5A-306E-4B37-B193-FCF95A6828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598" b="25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49" y="346526"/>
            <a:ext cx="11579302" cy="59093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 Know Whom I Have Believed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5" y="1108474"/>
            <a:ext cx="11560636" cy="19612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The meaning of real faith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11:1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9:1-8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A99A1-1A94-4FE8-BC6A-9E75DF5651C8}"/>
              </a:ext>
            </a:extLst>
          </p:cNvPr>
          <p:cNvSpPr txBox="1"/>
          <p:nvPr/>
        </p:nvSpPr>
        <p:spPr>
          <a:xfrm>
            <a:off x="-1" y="655603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1255F-6D2F-494B-8ECB-46284FE3792C}"/>
              </a:ext>
            </a:extLst>
          </p:cNvPr>
          <p:cNvSpPr/>
          <p:nvPr/>
        </p:nvSpPr>
        <p:spPr>
          <a:xfrm>
            <a:off x="-1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99CE3-3512-4B3B-8E6A-0A745EE79CCE}"/>
              </a:ext>
            </a:extLst>
          </p:cNvPr>
          <p:cNvSpPr/>
          <p:nvPr/>
        </p:nvSpPr>
        <p:spPr>
          <a:xfrm>
            <a:off x="12046594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D19E2-2B47-46A4-A0BD-1F947D3653E3}"/>
              </a:ext>
            </a:extLst>
          </p:cNvPr>
          <p:cNvSpPr/>
          <p:nvPr/>
        </p:nvSpPr>
        <p:spPr>
          <a:xfrm>
            <a:off x="-1" y="6357784"/>
            <a:ext cx="12192001" cy="1982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E90EA-03E4-46E0-8765-57980B7ABDCD}"/>
              </a:ext>
            </a:extLst>
          </p:cNvPr>
          <p:cNvSpPr/>
          <p:nvPr/>
        </p:nvSpPr>
        <p:spPr>
          <a:xfrm>
            <a:off x="0" y="0"/>
            <a:ext cx="12201329" cy="1283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C9814E-A402-43C4-B312-21FF4BA78742}"/>
              </a:ext>
            </a:extLst>
          </p:cNvPr>
          <p:cNvSpPr/>
          <p:nvPr/>
        </p:nvSpPr>
        <p:spPr>
          <a:xfrm>
            <a:off x="541176" y="3135086"/>
            <a:ext cx="5554824" cy="274348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B1646-F7A5-404D-85BD-C14F9078B021}"/>
              </a:ext>
            </a:extLst>
          </p:cNvPr>
          <p:cNvSpPr txBox="1"/>
          <p:nvPr/>
        </p:nvSpPr>
        <p:spPr>
          <a:xfrm>
            <a:off x="541176" y="3722919"/>
            <a:ext cx="5554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We need to have a faith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in God that is both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real and active</a:t>
            </a:r>
          </a:p>
        </p:txBody>
      </p:sp>
      <p:pic>
        <p:nvPicPr>
          <p:cNvPr id="11" name="Picture 10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65A073BC-6FEC-4C5E-960F-E059CBC6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604" y="1108473"/>
            <a:ext cx="5639047" cy="510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49" y="346526"/>
            <a:ext cx="11579302" cy="59093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 Know Whom I Have Believed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5" y="1108474"/>
            <a:ext cx="11560636" cy="51057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Three Notable Examples of Trust in God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Noah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11:7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Abraham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11:8-10, 17-19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Genesis 15:6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Galatians 3:6-9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Moses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11:23-29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3200" dirty="0">
              <a:solidFill>
                <a:srgbClr val="067F9C"/>
              </a:solidFill>
              <a:latin typeface="Inter Semi Bold" panose="020B0702030000000004" pitchFamily="34" charset="0"/>
              <a:ea typeface="Inter Semi Bold" panose="020B07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A99A1-1A94-4FE8-BC6A-9E75DF5651C8}"/>
              </a:ext>
            </a:extLst>
          </p:cNvPr>
          <p:cNvSpPr txBox="1"/>
          <p:nvPr/>
        </p:nvSpPr>
        <p:spPr>
          <a:xfrm>
            <a:off x="-1" y="655603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1255F-6D2F-494B-8ECB-46284FE3792C}"/>
              </a:ext>
            </a:extLst>
          </p:cNvPr>
          <p:cNvSpPr/>
          <p:nvPr/>
        </p:nvSpPr>
        <p:spPr>
          <a:xfrm>
            <a:off x="-1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99CE3-3512-4B3B-8E6A-0A745EE79CCE}"/>
              </a:ext>
            </a:extLst>
          </p:cNvPr>
          <p:cNvSpPr/>
          <p:nvPr/>
        </p:nvSpPr>
        <p:spPr>
          <a:xfrm>
            <a:off x="12046594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D19E2-2B47-46A4-A0BD-1F947D3653E3}"/>
              </a:ext>
            </a:extLst>
          </p:cNvPr>
          <p:cNvSpPr/>
          <p:nvPr/>
        </p:nvSpPr>
        <p:spPr>
          <a:xfrm>
            <a:off x="-1" y="6357784"/>
            <a:ext cx="12192001" cy="1982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E90EA-03E4-46E0-8765-57980B7ABDCD}"/>
              </a:ext>
            </a:extLst>
          </p:cNvPr>
          <p:cNvSpPr/>
          <p:nvPr/>
        </p:nvSpPr>
        <p:spPr>
          <a:xfrm>
            <a:off x="0" y="0"/>
            <a:ext cx="12201329" cy="1283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019E59E-537E-4C6C-ABF9-B4BCE73A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05" y="1737043"/>
            <a:ext cx="4477145" cy="447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34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49" y="346526"/>
            <a:ext cx="11579302" cy="59093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 Know Whom I Have Believed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5" y="1108474"/>
            <a:ext cx="11560636" cy="51057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The Need to Commit</a:t>
            </a:r>
            <a:b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Ourselves to God</a:t>
            </a:r>
            <a:endParaRPr lang="en-US" sz="3000" dirty="0">
              <a:solidFill>
                <a:srgbClr val="067F9C"/>
              </a:solidFill>
              <a:latin typeface="Inter Medium" panose="020B0602030000000004" pitchFamily="34" charset="0"/>
              <a:ea typeface="Inter Medium" panose="020B060203000000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1:25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Timothy 1:12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Peter 4:19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Peter 5:7</a:t>
            </a:r>
            <a:endParaRPr lang="en-US" sz="3200" dirty="0">
              <a:solidFill>
                <a:srgbClr val="067F9C"/>
              </a:solidFill>
              <a:latin typeface="Inter Semi Bold" panose="020B0702030000000004" pitchFamily="34" charset="0"/>
              <a:ea typeface="Inter Semi Bold" panose="020B07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A99A1-1A94-4FE8-BC6A-9E75DF5651C8}"/>
              </a:ext>
            </a:extLst>
          </p:cNvPr>
          <p:cNvSpPr txBox="1"/>
          <p:nvPr/>
        </p:nvSpPr>
        <p:spPr>
          <a:xfrm>
            <a:off x="-1" y="655603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1255F-6D2F-494B-8ECB-46284FE3792C}"/>
              </a:ext>
            </a:extLst>
          </p:cNvPr>
          <p:cNvSpPr/>
          <p:nvPr/>
        </p:nvSpPr>
        <p:spPr>
          <a:xfrm>
            <a:off x="-1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99CE3-3512-4B3B-8E6A-0A745EE79CCE}"/>
              </a:ext>
            </a:extLst>
          </p:cNvPr>
          <p:cNvSpPr/>
          <p:nvPr/>
        </p:nvSpPr>
        <p:spPr>
          <a:xfrm>
            <a:off x="12046594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D19E2-2B47-46A4-A0BD-1F947D3653E3}"/>
              </a:ext>
            </a:extLst>
          </p:cNvPr>
          <p:cNvSpPr/>
          <p:nvPr/>
        </p:nvSpPr>
        <p:spPr>
          <a:xfrm>
            <a:off x="-1" y="6357784"/>
            <a:ext cx="12192001" cy="1982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E90EA-03E4-46E0-8765-57980B7ABDCD}"/>
              </a:ext>
            </a:extLst>
          </p:cNvPr>
          <p:cNvSpPr/>
          <p:nvPr/>
        </p:nvSpPr>
        <p:spPr>
          <a:xfrm>
            <a:off x="0" y="0"/>
            <a:ext cx="12201329" cy="1283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close up of a bottle&#10;&#10;Description automatically generated">
            <a:extLst>
              <a:ext uri="{FF2B5EF4-FFF2-40B4-BE49-F238E27FC236}">
                <a16:creationId xmlns:a16="http://schemas.microsoft.com/office/drawing/2014/main" id="{23D41B3A-FEBE-4967-8877-6EA06D820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73" y="1083901"/>
            <a:ext cx="5130288" cy="513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97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49" y="346526"/>
            <a:ext cx="11579302" cy="59093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 Know Whom I Have Believed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5" y="1108474"/>
            <a:ext cx="11560636" cy="51057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8:31-32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Job 13:15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Daniel 3:16-18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67F9C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1:5</a:t>
            </a:r>
            <a:endParaRPr lang="en-US" sz="3200" dirty="0">
              <a:solidFill>
                <a:srgbClr val="067F9C"/>
              </a:solidFill>
              <a:latin typeface="Inter Semi Bold" panose="020B0702030000000004" pitchFamily="34" charset="0"/>
              <a:ea typeface="Inter Semi Bold" panose="020B07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A99A1-1A94-4FE8-BC6A-9E75DF5651C8}"/>
              </a:ext>
            </a:extLst>
          </p:cNvPr>
          <p:cNvSpPr txBox="1"/>
          <p:nvPr/>
        </p:nvSpPr>
        <p:spPr>
          <a:xfrm>
            <a:off x="-1" y="655603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1255F-6D2F-494B-8ECB-46284FE3792C}"/>
              </a:ext>
            </a:extLst>
          </p:cNvPr>
          <p:cNvSpPr/>
          <p:nvPr/>
        </p:nvSpPr>
        <p:spPr>
          <a:xfrm>
            <a:off x="-1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99CE3-3512-4B3B-8E6A-0A745EE79CCE}"/>
              </a:ext>
            </a:extLst>
          </p:cNvPr>
          <p:cNvSpPr/>
          <p:nvPr/>
        </p:nvSpPr>
        <p:spPr>
          <a:xfrm>
            <a:off x="12046594" y="0"/>
            <a:ext cx="154735" cy="6556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D19E2-2B47-46A4-A0BD-1F947D3653E3}"/>
              </a:ext>
            </a:extLst>
          </p:cNvPr>
          <p:cNvSpPr/>
          <p:nvPr/>
        </p:nvSpPr>
        <p:spPr>
          <a:xfrm>
            <a:off x="-1" y="6357784"/>
            <a:ext cx="12192001" cy="1982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E90EA-03E4-46E0-8765-57980B7ABDCD}"/>
              </a:ext>
            </a:extLst>
          </p:cNvPr>
          <p:cNvSpPr/>
          <p:nvPr/>
        </p:nvSpPr>
        <p:spPr>
          <a:xfrm>
            <a:off x="0" y="0"/>
            <a:ext cx="12201329" cy="1283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8D8D0D-9EFF-471D-AA47-C80CD52F88A5}"/>
              </a:ext>
            </a:extLst>
          </p:cNvPr>
          <p:cNvSpPr/>
          <p:nvPr/>
        </p:nvSpPr>
        <p:spPr>
          <a:xfrm>
            <a:off x="541176" y="4114800"/>
            <a:ext cx="5554824" cy="20060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88005-0D16-4ABA-B35B-1910361686B1}"/>
              </a:ext>
            </a:extLst>
          </p:cNvPr>
          <p:cNvSpPr txBox="1"/>
          <p:nvPr/>
        </p:nvSpPr>
        <p:spPr>
          <a:xfrm>
            <a:off x="541176" y="4562679"/>
            <a:ext cx="5554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Do we know whom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we have believed?</a:t>
            </a:r>
          </a:p>
        </p:txBody>
      </p:sp>
      <p:pic>
        <p:nvPicPr>
          <p:cNvPr id="8" name="Picture 7" descr="A picture containing sitting, black, bed&#10;&#10;Description automatically generated">
            <a:extLst>
              <a:ext uri="{FF2B5EF4-FFF2-40B4-BE49-F238E27FC236}">
                <a16:creationId xmlns:a16="http://schemas.microsoft.com/office/drawing/2014/main" id="{6A962BA9-4C3E-4F32-9F73-82BF9F06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94" y="1081053"/>
            <a:ext cx="7388291" cy="286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87F0A971-0C58-454A-AF10-DD2BCFFD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64" y="4114801"/>
            <a:ext cx="3855532" cy="200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83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9B7651-08C1-49A1-AFE9-4E4CD34217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202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Inter</vt:lpstr>
      <vt:lpstr>Inter Medium</vt:lpstr>
      <vt:lpstr>Inter Semi Bold</vt:lpstr>
      <vt:lpstr>Office Theme</vt:lpstr>
      <vt:lpstr>I Know Whom I Have Believed</vt:lpstr>
      <vt:lpstr>I Know Whom I Have Believed </vt:lpstr>
      <vt:lpstr>I Know Whom I Have Believed </vt:lpstr>
      <vt:lpstr>I Know Whom I Have Believed </vt:lpstr>
      <vt:lpstr>I Know Whom I Have Believed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2019-11-14T17:42:24Z</dcterms:created>
  <dcterms:modified xsi:type="dcterms:W3CDTF">2020-07-12T20:06:31Z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