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71" r:id="rId3"/>
    <p:sldId id="272" r:id="rId4"/>
    <p:sldId id="273" r:id="rId5"/>
    <p:sldId id="274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82" d="100"/>
          <a:sy n="82" d="100"/>
        </p:scale>
        <p:origin x="648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8/2/2020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8/2/2020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8/2/2020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3733800"/>
            <a:ext cx="11887200" cy="990600"/>
          </a:xfrm>
        </p:spPr>
        <p:txBody>
          <a:bodyPr/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“I Did Not Cease to Warn Everyone”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0600"/>
            <a:ext cx="12188824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Acts 20:31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956C3-363C-4855-BD39-B1975EDC7E43}"/>
              </a:ext>
            </a:extLst>
          </p:cNvPr>
          <p:cNvSpPr txBox="1"/>
          <p:nvPr/>
        </p:nvSpPr>
        <p:spPr>
          <a:xfrm>
            <a:off x="0" y="6519446"/>
            <a:ext cx="1218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17" name="Picture Placeholder 16" descr="A picture containing sitting&#10;&#10;Description automatically generated">
            <a:extLst>
              <a:ext uri="{FF2B5EF4-FFF2-40B4-BE49-F238E27FC236}">
                <a16:creationId xmlns:a16="http://schemas.microsoft.com/office/drawing/2014/main" id="{6D18434A-5ADB-41D6-96E7-D42081A5A4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0" y="0"/>
            <a:ext cx="12188825" cy="3369918"/>
          </a:xfrm>
        </p:spPr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350838"/>
            <a:ext cx="9144000" cy="868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Ezekiel – The Watchman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905000"/>
            <a:ext cx="10287000" cy="4267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Ezekiel the priest of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Ezekiel 3:17-21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Ezekiel 2:7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 warning serves two purposes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Makes one aware of sin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Makes one free from the blood</a:t>
            </a:r>
            <a:b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of the individual warned</a:t>
            </a:r>
          </a:p>
          <a:p>
            <a:pPr lvl="1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2987E-63D6-4FAF-A3B5-CB819713E663}"/>
              </a:ext>
            </a:extLst>
          </p:cNvPr>
          <p:cNvSpPr txBox="1"/>
          <p:nvPr/>
        </p:nvSpPr>
        <p:spPr>
          <a:xfrm>
            <a:off x="0" y="6519446"/>
            <a:ext cx="1218882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5" name="Picture 4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D5EE5FFA-9AA0-4F74-8100-C334018B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905000"/>
            <a:ext cx="5276850" cy="4315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350838"/>
            <a:ext cx="9144000" cy="868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Paul’s Admonitions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905000"/>
            <a:ext cx="102870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Various Admonitions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Thessalonians 2:4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Galatians 1:10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Corinthians 5:11; 4:1-2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Acts 20:26-27, 31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Timothy 4:6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Titus 2:15; 2 Timothy 4:2-4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2987E-63D6-4FAF-A3B5-CB819713E663}"/>
              </a:ext>
            </a:extLst>
          </p:cNvPr>
          <p:cNvSpPr txBox="1"/>
          <p:nvPr/>
        </p:nvSpPr>
        <p:spPr>
          <a:xfrm>
            <a:off x="0" y="6519446"/>
            <a:ext cx="1218882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CCA0FB45-B98E-4F3A-A4DF-81858129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029054"/>
            <a:ext cx="54864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3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350838"/>
            <a:ext cx="9144000" cy="868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 Love of the 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905000"/>
            <a:ext cx="102870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Jesus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5:6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Paul’s Assertion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Galatians 4:16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Thessalonians 2:10-12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2987E-63D6-4FAF-A3B5-CB819713E663}"/>
              </a:ext>
            </a:extLst>
          </p:cNvPr>
          <p:cNvSpPr txBox="1"/>
          <p:nvPr/>
        </p:nvSpPr>
        <p:spPr>
          <a:xfrm>
            <a:off x="0" y="6519446"/>
            <a:ext cx="1218882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1D21F1F-64FF-4F53-B5E7-C0896BA8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993522"/>
            <a:ext cx="5385832" cy="4195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5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350838"/>
            <a:ext cx="9144000" cy="868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905000"/>
            <a:ext cx="102870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Solomon’s wise words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Proverbs 1:7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2987E-63D6-4FAF-A3B5-CB819713E663}"/>
              </a:ext>
            </a:extLst>
          </p:cNvPr>
          <p:cNvSpPr txBox="1"/>
          <p:nvPr/>
        </p:nvSpPr>
        <p:spPr>
          <a:xfrm>
            <a:off x="0" y="6519446"/>
            <a:ext cx="1218882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541A54-72D8-41D4-8F7C-9EF925FC1552}"/>
              </a:ext>
            </a:extLst>
          </p:cNvPr>
          <p:cNvSpPr/>
          <p:nvPr/>
        </p:nvSpPr>
        <p:spPr>
          <a:xfrm>
            <a:off x="150812" y="3276600"/>
            <a:ext cx="1188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FC2C4-7549-4FE9-AD57-F975D694AF88}"/>
              </a:ext>
            </a:extLst>
          </p:cNvPr>
          <p:cNvSpPr txBox="1"/>
          <p:nvPr/>
        </p:nvSpPr>
        <p:spPr>
          <a:xfrm>
            <a:off x="150812" y="3327737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“And let us consider one another in order to stir up love and good works”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Hebrews 10:24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61FCC-67E1-4B2E-9FF6-A208D093CCEA}"/>
              </a:ext>
            </a:extLst>
          </p:cNvPr>
          <p:cNvSpPr txBox="1"/>
          <p:nvPr/>
        </p:nvSpPr>
        <p:spPr>
          <a:xfrm>
            <a:off x="150812" y="4804827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“I ceased not to warn everyone night and day with tears”</a:t>
            </a:r>
          </a:p>
        </p:txBody>
      </p:sp>
      <p:pic>
        <p:nvPicPr>
          <p:cNvPr id="7" name="Picture 6" descr="A picture containing sitting&#10;&#10;Description automatically generated">
            <a:extLst>
              <a:ext uri="{FF2B5EF4-FFF2-40B4-BE49-F238E27FC236}">
                <a16:creationId xmlns:a16="http://schemas.microsoft.com/office/drawing/2014/main" id="{57ABC8CA-BB62-4747-A9B6-B019CAD21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1" y="4335010"/>
            <a:ext cx="5791201" cy="22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47</TotalTime>
  <Words>231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Euphemia</vt:lpstr>
      <vt:lpstr>Curves 16x9</vt:lpstr>
      <vt:lpstr>“I Did Not Cease to Warn Everyone”</vt:lpstr>
      <vt:lpstr>Ezekiel – The Watchman</vt:lpstr>
      <vt:lpstr>Paul’s Admonitions</vt:lpstr>
      <vt:lpstr>The Love of the Truth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Did Not Cease to Warn Everyone”</dc:title>
  <dc:creator>Richard Thetford</dc:creator>
  <cp:lastModifiedBy>Richard Thetford</cp:lastModifiedBy>
  <cp:revision>11</cp:revision>
  <dcterms:created xsi:type="dcterms:W3CDTF">2020-07-23T20:38:59Z</dcterms:created>
  <dcterms:modified xsi:type="dcterms:W3CDTF">2020-08-02T18:42:00Z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