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E5FFE5"/>
    <a:srgbClr val="C9FFC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33C9-1697-4CF3-B475-E5C3995EB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AA9B24-08C8-4B95-8DC2-2D7A03977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D57E2-9030-4ADF-94E9-1BCB6F2FC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48B79-E259-4DC6-B5C1-80E5F97E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26339-9E31-4C47-91DE-16F357FC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BA76-3C21-47A4-9154-347EB00C8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B3AC7-57D2-4930-8BD0-39ACF6F24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5FF6B-B071-469D-86C5-948AFFCF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7D980-5D12-4CD6-9846-05E275D7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44A9-58A2-4119-B3DF-CEFD622E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2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2082A9-3243-425A-9779-BE2A92B1A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73BF9-C173-4041-86A6-7930C1381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C6964-F185-416C-8AAC-E4D5C8AD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4107-6AE8-4F46-95C5-51A164BF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6F09E-74A4-4532-BC50-8E7A4317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6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04649-372B-4E63-B851-492E018B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F65C0-8C73-4EF5-BB1B-3447865FE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1328F-D988-42AF-B799-A8BC1720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FF3A6-3A01-400C-B862-EB6E47E0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F20-EB1A-49A4-B2DF-9B7B5CEE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5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2C05-46E3-4AEE-9A9E-961B30DD6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C88C0-92EE-4780-9C93-423F973AE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36CBB-6816-4DB9-B505-B6B2BD47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DF0E4-5599-47C7-AFB9-2001628F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B09FD-0BC3-4BF5-AE33-5DC82987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2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8BDEE-2731-4EFB-880B-D675D3E5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DEC1A-96ED-49C6-9EAA-E80098E4B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40D1F-DBD6-491E-AA07-2482066A4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BDC94-D386-4CF0-9D08-96152264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E9B12-2BE4-4803-8E7B-97B143160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0B879-7CB4-419C-B89D-EFFC63FB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2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E4D98-70CB-4751-9A00-31F4035E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80EC6-9736-4B51-9B43-A5F1AA61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4155B-DC5A-434D-99A9-DFC593028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B073E-DB2B-47AD-BE47-C3675DD79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1F804A-C931-48DD-ACCA-7978808C2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A1D82-AF87-4B8C-BE9B-78FA8BB0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35BE3E-12AC-41FC-92C3-1F355AA8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C968A-03C0-499C-93F7-23C01DDB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0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5A87-42E4-4683-B83F-76E41A79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8CC48-4166-4EBE-B1D6-2367F8BA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FC106-36D9-4138-BC3B-82FB4566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00231-7FCD-4D4A-85FD-87485116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6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B362CD-A178-4A82-87E3-91DD29B75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12927-BA84-40B6-BB61-4EE7D1CD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9EA9C-679E-42C7-88BD-747573BFC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22F35-A24A-4B53-9A1C-D57E6D3E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BCF4-05D8-49BA-B832-F98BF2D25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F2010-E946-452F-8992-C87EE6092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E2FBB-A606-4E0D-9DF2-ED6A67707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535AF-BCF3-46D1-B2F0-34588C10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5D5AF-B812-449A-81E2-68A8F0AB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0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6B5F-28B4-4349-9BAF-6993F881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7CA87-C8C2-4737-ABC9-A35A0D4970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8B5C6-AA99-46F7-81BD-09C16514F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D488B-39E3-4273-8075-B4D8C6A9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8C775-63E3-4A93-899D-EBE1CE70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5E442-E190-46A3-B030-61FB0C9D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5DB99-F001-4B31-BA4A-60C42270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B1265-CB7D-4512-8EED-4E9B5B8D5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8946D-ACEE-4AE7-9E10-BE8B12367D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C3BFF-B465-4EC7-8584-DD8D187909D7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D3700-12C2-48B1-97F3-608545B3F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6892A-3D27-4DD7-96E9-DF5B90A0E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01BB4-4804-4FC1-9684-3EF70F453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6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15367D2-B9B1-4D56-B7AF-FE5BAC882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" y="930506"/>
            <a:ext cx="12079855" cy="49664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494F72F-A711-45F6-AB71-BCF5B882F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3" y="5973927"/>
            <a:ext cx="12073812" cy="46186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2:5-8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0EEAD-5A4F-413B-83B5-2E050B356670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532592-6459-4F86-B756-2B1449E2B6CE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04F0C7-9698-4608-A809-80ACDFB1A4D5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E0C60E-A2CD-4993-9328-55447177965F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0DEA8A-B568-4782-8A14-39C77236A834}"/>
              </a:ext>
            </a:extLst>
          </p:cNvPr>
          <p:cNvSpPr/>
          <p:nvPr/>
        </p:nvSpPr>
        <p:spPr>
          <a:xfrm>
            <a:off x="9328" y="-16108"/>
            <a:ext cx="12192000" cy="1033142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BF779-7616-4B25-8102-F1951F6B8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3" y="179971"/>
            <a:ext cx="12073812" cy="781082"/>
          </a:xfrm>
        </p:spPr>
        <p:txBody>
          <a:bodyPr>
            <a:normAutofit fontScale="90000"/>
          </a:bodyPr>
          <a:lstStyle/>
          <a:p>
            <a:pPr algn="l"/>
            <a:r>
              <a:rPr lang="en-US" sz="6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631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FA36-C700-47F3-AD4C-B207918C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1" y="237310"/>
            <a:ext cx="11806085" cy="854072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Resolved No Longer to Linger in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0863C-BC9C-46D0-BC54-31B07F14F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1" y="1224727"/>
            <a:ext cx="11806085" cy="49522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We may “linger” at times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Charmed by the world’s delights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26:41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Result of our own desires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7:22-8:1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13:14</a:t>
            </a:r>
          </a:p>
          <a:p>
            <a:pPr lvl="1"/>
            <a:endParaRPr 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60776-BE38-46CE-AE99-2441DFEC9327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0BADB8-909B-40EF-88EB-63E58A7536DB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90888-41B2-4624-AD68-A0536B93B0C7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0E59E5-65C8-4A5A-AF4A-77CA8206467F}"/>
              </a:ext>
            </a:extLst>
          </p:cNvPr>
          <p:cNvSpPr/>
          <p:nvPr/>
        </p:nvSpPr>
        <p:spPr>
          <a:xfrm>
            <a:off x="9328" y="-16108"/>
            <a:ext cx="12192000" cy="120073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object, clock, birthday, cake&#10;&#10;Description automatically generated">
            <a:extLst>
              <a:ext uri="{FF2B5EF4-FFF2-40B4-BE49-F238E27FC236}">
                <a16:creationId xmlns:a16="http://schemas.microsoft.com/office/drawing/2014/main" id="{825B727C-88A8-4533-B478-FB5D046C4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738" y="2565919"/>
            <a:ext cx="5958448" cy="3744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5A479D-B8B3-4FCD-8F9D-A12B403985EE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2818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FA36-C700-47F3-AD4C-B207918C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1" y="237310"/>
            <a:ext cx="11806085" cy="854072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Resolved to Follow the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0863C-BC9C-46D0-BC54-31B07F14F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1" y="1224727"/>
            <a:ext cx="11806085" cy="49522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Live faithful and true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6:34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1:23-25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5:8-9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6:16-18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Start with obedience</a:t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from the heart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3:1-4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60776-BE38-46CE-AE99-2441DFEC9327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0BADB8-909B-40EF-88EB-63E58A7536DB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90888-41B2-4624-AD68-A0536B93B0C7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0E59E5-65C8-4A5A-AF4A-77CA8206467F}"/>
              </a:ext>
            </a:extLst>
          </p:cNvPr>
          <p:cNvSpPr/>
          <p:nvPr/>
        </p:nvSpPr>
        <p:spPr>
          <a:xfrm>
            <a:off x="9328" y="-16108"/>
            <a:ext cx="12192000" cy="120073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iagram, text&#10;&#10;Description automatically generated">
            <a:extLst>
              <a:ext uri="{FF2B5EF4-FFF2-40B4-BE49-F238E27FC236}">
                <a16:creationId xmlns:a16="http://schemas.microsoft.com/office/drawing/2014/main" id="{706085C7-2CB9-4C26-A9AC-25E13F7E0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596" y="1224728"/>
            <a:ext cx="7190590" cy="5085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FB44B9-B183-4F99-BD93-D5394898878F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31418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FA36-C700-47F3-AD4C-B207918C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1" y="237310"/>
            <a:ext cx="11806085" cy="854072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Resolved to Enter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0863C-BC9C-46D0-BC54-31B07F14F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1" y="1224727"/>
            <a:ext cx="11806085" cy="49522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Most have never obeyed the gospel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2:41, 47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Resolve to remain in the kingdom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Apostasy can and does happen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4:10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7:54-57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Thessalonians 2:9-10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4:8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60776-BE38-46CE-AE99-2441DFEC9327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0BADB8-909B-40EF-88EB-63E58A7536DB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90888-41B2-4624-AD68-A0536B93B0C7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0E59E5-65C8-4A5A-AF4A-77CA8206467F}"/>
              </a:ext>
            </a:extLst>
          </p:cNvPr>
          <p:cNvSpPr/>
          <p:nvPr/>
        </p:nvSpPr>
        <p:spPr>
          <a:xfrm>
            <a:off x="9328" y="-16108"/>
            <a:ext cx="12192000" cy="120073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A262E1C-48BD-4A44-8A9A-C0E71264E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706" y="1203349"/>
            <a:ext cx="4139480" cy="5150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A46633-B9D2-427C-A7BD-6EFA1EFAA48B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8126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4FA36-C700-47F3-AD4C-B207918C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1" y="237310"/>
            <a:ext cx="11806085" cy="854072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Resolved to Enter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0863C-BC9C-46D0-BC54-31B07F14F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1" y="1224726"/>
            <a:ext cx="11806085" cy="52133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Safeguards that work against apostasy: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Word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3:13-17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Spiritual Growth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Peter 1:5-11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Being grounded in the truth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4:13-16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Putting on the armor of God</a:t>
            </a:r>
          </a:p>
          <a:p>
            <a:pPr lvl="2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6:10-20</a:t>
            </a:r>
          </a:p>
          <a:p>
            <a:pPr lvl="1">
              <a:lnSpc>
                <a:spcPct val="100000"/>
              </a:lnSpc>
            </a:pPr>
            <a:endParaRPr lang="en-US" sz="3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60776-BE38-46CE-AE99-2441DFEC9327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0BADB8-909B-40EF-88EB-63E58A7536DB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C90888-41B2-4624-AD68-A0536B93B0C7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0E59E5-65C8-4A5A-AF4A-77CA8206467F}"/>
              </a:ext>
            </a:extLst>
          </p:cNvPr>
          <p:cNvSpPr/>
          <p:nvPr/>
        </p:nvSpPr>
        <p:spPr>
          <a:xfrm>
            <a:off x="9328" y="-16108"/>
            <a:ext cx="12192000" cy="120073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7E9DAE2F-ADC6-46E8-8430-F9BD14459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294" y="1287624"/>
            <a:ext cx="3856605" cy="4989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A5BFFE-B41D-4632-85D4-E2E43A957BDB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0375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15367D2-B9B1-4D56-B7AF-FE5BAC882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" y="930506"/>
            <a:ext cx="12079855" cy="49664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494F72F-A711-45F6-AB71-BCF5B882F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3" y="5955265"/>
            <a:ext cx="12073812" cy="461865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Let us resolve to hasten to Him!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Matthew 24:40-44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532592-6459-4F86-B756-2B1449E2B6CE}"/>
              </a:ext>
            </a:extLst>
          </p:cNvPr>
          <p:cNvSpPr/>
          <p:nvPr/>
        </p:nvSpPr>
        <p:spPr>
          <a:xfrm>
            <a:off x="-18662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04F0C7-9698-4608-A809-80ACDFB1A4D5}"/>
              </a:ext>
            </a:extLst>
          </p:cNvPr>
          <p:cNvSpPr/>
          <p:nvPr/>
        </p:nvSpPr>
        <p:spPr>
          <a:xfrm>
            <a:off x="12129795" y="0"/>
            <a:ext cx="74645" cy="655009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E0C60E-A2CD-4993-9328-55447177965F}"/>
              </a:ext>
            </a:extLst>
          </p:cNvPr>
          <p:cNvSpPr/>
          <p:nvPr/>
        </p:nvSpPr>
        <p:spPr>
          <a:xfrm>
            <a:off x="-9166" y="6438123"/>
            <a:ext cx="12192000" cy="11210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0DEA8A-B568-4782-8A14-39C77236A834}"/>
              </a:ext>
            </a:extLst>
          </p:cNvPr>
          <p:cNvSpPr/>
          <p:nvPr/>
        </p:nvSpPr>
        <p:spPr>
          <a:xfrm>
            <a:off x="9328" y="-16108"/>
            <a:ext cx="12192000" cy="1033142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BF779-7616-4B25-8102-F1951F6B8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3" y="179971"/>
            <a:ext cx="12073812" cy="78108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 Am Resolved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066D51-B64D-4E84-BB5D-7C55E049224E}"/>
              </a:ext>
            </a:extLst>
          </p:cNvPr>
          <p:cNvSpPr txBox="1"/>
          <p:nvPr/>
        </p:nvSpPr>
        <p:spPr>
          <a:xfrm flipH="1">
            <a:off x="0" y="6550090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7696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 Am Resolved</vt:lpstr>
      <vt:lpstr>I Am Resolved No Longer to Linger in the World</vt:lpstr>
      <vt:lpstr>I Am Resolved to Follow the Savior</vt:lpstr>
      <vt:lpstr>I Am Resolved to Enter the Kingdom</vt:lpstr>
      <vt:lpstr>I Am Resolved to Enter the Kingdom</vt:lpstr>
      <vt:lpstr>I Am Resolved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Resolved</dc:title>
  <dc:creator>Richard Thetford</dc:creator>
  <cp:lastModifiedBy>Richard Thetford</cp:lastModifiedBy>
  <cp:revision>14</cp:revision>
  <dcterms:created xsi:type="dcterms:W3CDTF">2020-10-14T22:04:40Z</dcterms:created>
  <dcterms:modified xsi:type="dcterms:W3CDTF">2021-04-18T15:27:57Z</dcterms:modified>
</cp:coreProperties>
</file>