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3BA94-B73C-45AF-A89D-D7D0ABAB7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CA4C73-8C18-464A-B7EB-BE662CFD9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B531B-CBF9-4F17-A50A-570633173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FE0B-AB0F-4E9B-84AC-2C0679B42D8C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4AC4F-EC1C-40FD-A796-5D6B41FDF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5BCC7-92E7-4DE1-8B87-D187245D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ABAA-CB66-4D80-8A6C-937861E9A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5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ADFD6-7F54-452C-ABFD-0C228D13C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01709A-1D4B-4E30-9F35-5C618375E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208B3-225D-4E62-AD86-55012F06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FE0B-AB0F-4E9B-84AC-2C0679B42D8C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BBD62-43EA-4A56-89BE-8C8E40B93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9FBA5-875B-4451-A79D-88AB5BF7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ABAA-CB66-4D80-8A6C-937861E9A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9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27A540-8018-4B3D-A1EE-430CF49CE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BC6438-E126-4ED5-BC30-562B94E9B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001BF-DEBB-490B-AACD-4D6AB82F3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FE0B-AB0F-4E9B-84AC-2C0679B42D8C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180D7-4537-4A87-BEE5-53709460E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EDB69-EAED-4E07-89E6-7FE79CE4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ABAA-CB66-4D80-8A6C-937861E9A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1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0C566-4A95-4A9F-9C85-1F9CE03EA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CB22A-D7A6-49FC-BBB1-790C6433F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B086A-B35B-41B4-9DA7-73CE22291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FE0B-AB0F-4E9B-84AC-2C0679B42D8C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08511-283F-4DE7-AE9F-62C15A8B2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DAFC7-1357-4CBB-84DA-3A2DE792F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ABAA-CB66-4D80-8A6C-937861E9A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8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18205-4A98-48F1-9E69-A2BB0F7BD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53444-5465-4ACD-849E-E1EC4366E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17B2E-B44D-4BB4-9DAD-DADF96CE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FE0B-AB0F-4E9B-84AC-2C0679B42D8C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8EDD9-7426-4054-8FEC-09C25E726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7D727-EEDA-4254-A9BB-2BC75524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ABAA-CB66-4D80-8A6C-937861E9A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8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D2564-14B0-4F4B-9454-3E2C1684C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29D2E-790E-4A64-BA1A-3B402F424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68CA87-92AC-47A2-9AD6-0DDAA3C10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1852C-92A8-4875-A6BA-76F5F446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FE0B-AB0F-4E9B-84AC-2C0679B42D8C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152B4-F6D6-4465-ADFC-2A245F6FF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CF60F-AB8A-431D-A08F-050B9C51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ABAA-CB66-4D80-8A6C-937861E9A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5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9BF9A-1D92-4048-941B-FF6155D2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1C236-0D2C-4F72-9582-3244D9164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031ACF-D490-45BE-BB3F-91A3AA491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E2DB9D-3228-43F0-878C-5E30A0A13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C50200-05F4-483D-9594-267044CD6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B9568A-D338-482B-B596-C1148C646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FE0B-AB0F-4E9B-84AC-2C0679B42D8C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E2FC97-AE48-44E0-82C0-EB312E245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BC7ABF-5838-4F3A-B9A9-E1D9F6C7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ABAA-CB66-4D80-8A6C-937861E9A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3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4955D-C584-4EFE-8381-19205EEAF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0182A4-DC35-40E9-B970-02A2E719C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FE0B-AB0F-4E9B-84AC-2C0679B42D8C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038E4-C744-4A61-AE61-262884B24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6D80A-B800-4881-98C6-2529F852D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ABAA-CB66-4D80-8A6C-937861E9A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3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AD6941-E9DD-4534-AF62-5EAB489BB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FE0B-AB0F-4E9B-84AC-2C0679B42D8C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5A976B-0F70-4B41-9C3C-686F4A621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BCB42-B4C9-4F7F-9748-A122273E1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ABAA-CB66-4D80-8A6C-937861E9A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1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999F4-EEBC-4DB9-AA59-1F03B31F6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961FF-57BB-4E93-918A-8223DB1AD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CE779-A1E2-4BC3-AC2E-510046042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6EA1F-431B-42E7-B346-B4780E832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FE0B-AB0F-4E9B-84AC-2C0679B42D8C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4F8B1-9D79-44C1-B72F-050187429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63D33-0E6D-4C41-AB13-F2524DE2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ABAA-CB66-4D80-8A6C-937861E9A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2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FF1B1-ACB7-40DF-A141-1778831B8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079610-659C-4A59-BBC8-931D7EBF7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4E6BD-907B-4863-B55E-69763B6F8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5956A-1AE9-4A56-A5F7-74E2A24AD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FE0B-AB0F-4E9B-84AC-2C0679B42D8C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DA439-C942-4EAA-8075-5A2D41598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EE8A4-43C2-471D-9E7C-E859A08C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ABAA-CB66-4D80-8A6C-937861E9A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9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CF578D-5AFE-4ADF-A63E-B37BEA304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00D98-FF87-4D40-BB1A-D8AD9F2BB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21B0F-8F98-4333-B806-02A45922E5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6FE0B-AB0F-4E9B-84AC-2C0679B42D8C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7B635-7D73-4A57-B582-DA0FE3D57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92440-FE8F-42E4-A208-FD9157003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7ABAA-CB66-4D80-8A6C-937861E9A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6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9C5D-C11C-460A-982D-7F8BAD2C61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95703-AC2F-42F9-A116-CB7E60E8BD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sitting, food, table&#10;&#10;Description automatically generated">
            <a:extLst>
              <a:ext uri="{FF2B5EF4-FFF2-40B4-BE49-F238E27FC236}">
                <a16:creationId xmlns:a16="http://schemas.microsoft.com/office/drawing/2014/main" id="{6F481000-C069-4502-A9D1-4DFBD47F6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3" y="-4421"/>
            <a:ext cx="12195201" cy="6535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9AAFEA-AFDD-4845-9929-1E14B320BAD9}"/>
              </a:ext>
            </a:extLst>
          </p:cNvPr>
          <p:cNvSpPr txBox="1"/>
          <p:nvPr/>
        </p:nvSpPr>
        <p:spPr>
          <a:xfrm>
            <a:off x="-3202" y="6531429"/>
            <a:ext cx="12195202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61E4CB-BEF1-4203-87DC-A6409151D9E7}"/>
              </a:ext>
            </a:extLst>
          </p:cNvPr>
          <p:cNvSpPr txBox="1"/>
          <p:nvPr/>
        </p:nvSpPr>
        <p:spPr>
          <a:xfrm>
            <a:off x="7081931" y="4674637"/>
            <a:ext cx="4002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Romans 1:16-17</a:t>
            </a:r>
          </a:p>
        </p:txBody>
      </p:sp>
    </p:spTree>
    <p:extLst>
      <p:ext uri="{BB962C8B-B14F-4D97-AF65-F5344CB8AC3E}">
        <p14:creationId xmlns:p14="http://schemas.microsoft.com/office/powerpoint/2010/main" val="160367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onitor, water, table, large&#10;&#10;Description automatically generated">
            <a:extLst>
              <a:ext uri="{FF2B5EF4-FFF2-40B4-BE49-F238E27FC236}">
                <a16:creationId xmlns:a16="http://schemas.microsoft.com/office/drawing/2014/main" id="{667EBE8F-44F3-49AC-ACCA-9E9C8B224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E9B77D-9993-475B-A01C-1AB44BAE4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521"/>
            <a:ext cx="12192000" cy="84785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 Am Not Ashamed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AE62D-6481-450B-AD43-32C0E2C89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266"/>
            <a:ext cx="10515600" cy="429208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 power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Mental, moral, spiritual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power of God</a:t>
            </a:r>
          </a:p>
          <a:p>
            <a:pPr lvl="1"/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2:15-17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power of God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unto salvation</a:t>
            </a:r>
          </a:p>
          <a:p>
            <a:pPr lvl="1"/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6:23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7870CA-A842-4F31-832B-5CDC83014EAF}"/>
              </a:ext>
            </a:extLst>
          </p:cNvPr>
          <p:cNvSpPr txBox="1"/>
          <p:nvPr/>
        </p:nvSpPr>
        <p:spPr>
          <a:xfrm>
            <a:off x="-3202" y="6531429"/>
            <a:ext cx="12195202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167084-3D07-4653-A983-E4CBAC720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297" y="1698171"/>
            <a:ext cx="5222887" cy="3582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591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onitor, water, table, large&#10;&#10;Description automatically generated">
            <a:extLst>
              <a:ext uri="{FF2B5EF4-FFF2-40B4-BE49-F238E27FC236}">
                <a16:creationId xmlns:a16="http://schemas.microsoft.com/office/drawing/2014/main" id="{667EBE8F-44F3-49AC-ACCA-9E9C8B224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E9B77D-9993-475B-A01C-1AB44BAE4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521"/>
            <a:ext cx="12192000" cy="84785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 Am Not Ashamed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AE62D-6481-450B-AD43-32C0E2C89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266"/>
            <a:ext cx="10515600" cy="434806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power of God to save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partiality</a:t>
            </a:r>
          </a:p>
          <a:p>
            <a:pPr lvl="1"/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16:15</a:t>
            </a:r>
          </a:p>
          <a:p>
            <a:pPr lvl="1"/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10:34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power of God unto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 on the simplest terms</a:t>
            </a:r>
          </a:p>
          <a:p>
            <a:pPr lvl="1"/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5:6</a:t>
            </a:r>
          </a:p>
          <a:p>
            <a:pPr lvl="1"/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2:17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7870CA-A842-4F31-832B-5CDC83014EAF}"/>
              </a:ext>
            </a:extLst>
          </p:cNvPr>
          <p:cNvSpPr txBox="1"/>
          <p:nvPr/>
        </p:nvSpPr>
        <p:spPr>
          <a:xfrm>
            <a:off x="-3202" y="6531429"/>
            <a:ext cx="12195202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D61B1EDE-26F7-4568-A0BD-F3868B3B7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878" y="2043396"/>
            <a:ext cx="3982616" cy="2958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464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onitor, water, table, large&#10;&#10;Description automatically generated">
            <a:extLst>
              <a:ext uri="{FF2B5EF4-FFF2-40B4-BE49-F238E27FC236}">
                <a16:creationId xmlns:a16="http://schemas.microsoft.com/office/drawing/2014/main" id="{667EBE8F-44F3-49AC-ACCA-9E9C8B224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E9B77D-9993-475B-A01C-1AB44BAE4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521"/>
            <a:ext cx="12192000" cy="84785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 Am Not Ashamed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AE62D-6481-450B-AD43-32C0E2C89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266"/>
            <a:ext cx="10515600" cy="434806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 revealing power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Character</a:t>
            </a:r>
          </a:p>
          <a:p>
            <a:pPr lvl="1"/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1:23</a:t>
            </a:r>
          </a:p>
          <a:p>
            <a:pPr lvl="1"/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14:8-9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7870CA-A842-4F31-832B-5CDC83014EAF}"/>
              </a:ext>
            </a:extLst>
          </p:cNvPr>
          <p:cNvSpPr txBox="1"/>
          <p:nvPr/>
        </p:nvSpPr>
        <p:spPr>
          <a:xfrm>
            <a:off x="-3202" y="6531429"/>
            <a:ext cx="12195202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pic>
        <p:nvPicPr>
          <p:cNvPr id="6" name="Picture 5" descr="A sunset in the background&#10;&#10;Description automatically generated">
            <a:extLst>
              <a:ext uri="{FF2B5EF4-FFF2-40B4-BE49-F238E27FC236}">
                <a16:creationId xmlns:a16="http://schemas.microsoft.com/office/drawing/2014/main" id="{9370DB52-C1BD-43F0-900B-9B2C96EB2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10" y="1903673"/>
            <a:ext cx="5893836" cy="3220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25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onitor, water, table, large&#10;&#10;Description automatically generated">
            <a:extLst>
              <a:ext uri="{FF2B5EF4-FFF2-40B4-BE49-F238E27FC236}">
                <a16:creationId xmlns:a16="http://schemas.microsoft.com/office/drawing/2014/main" id="{667EBE8F-44F3-49AC-ACCA-9E9C8B224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E9B77D-9993-475B-A01C-1AB44BAE4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521"/>
            <a:ext cx="12192000" cy="84785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AE62D-6481-450B-AD43-32C0E2C89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266"/>
            <a:ext cx="10515600" cy="434806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Saved by the gospel, don’t be ashamed of it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Declare it, defend it, manifest it in our daily lives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 consequences for those ashamed of it</a:t>
            </a:r>
          </a:p>
          <a:p>
            <a:pPr lvl="1"/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8:38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pressing on!</a:t>
            </a:r>
          </a:p>
          <a:p>
            <a:pPr lvl="1"/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9:62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7870CA-A842-4F31-832B-5CDC83014EAF}"/>
              </a:ext>
            </a:extLst>
          </p:cNvPr>
          <p:cNvSpPr txBox="1"/>
          <p:nvPr/>
        </p:nvSpPr>
        <p:spPr>
          <a:xfrm>
            <a:off x="-3202" y="6531429"/>
            <a:ext cx="12195202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D0AE495-5EA0-422F-A4C2-B8088A9F5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893" y="3227090"/>
            <a:ext cx="5055249" cy="2379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662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209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I Am Not Ashamed</vt:lpstr>
      <vt:lpstr>I Am Not Ashamed</vt:lpstr>
      <vt:lpstr>I Am Not Ashamed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9</cp:revision>
  <dcterms:created xsi:type="dcterms:W3CDTF">2020-09-10T21:48:19Z</dcterms:created>
  <dcterms:modified xsi:type="dcterms:W3CDTF">2020-12-28T00:40:16Z</dcterms:modified>
</cp:coreProperties>
</file>