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800"/>
            </a:lvl1pPr>
          </a:lstStyle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3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7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34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1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08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70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6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C13DB75-3592-429B-8F2D-8FBE29E7066B}" type="datetimeFigureOut">
              <a:rPr lang="en-US" smtClean="0"/>
              <a:t>8/21/2015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7A2FBDE-B360-420E-8511-A08DED33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hypocrisy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6692" y="4389120"/>
            <a:ext cx="7183394" cy="2168199"/>
          </a:xfrm>
        </p:spPr>
        <p:txBody>
          <a:bodyPr>
            <a:normAutofit/>
          </a:bodyPr>
          <a:lstStyle/>
          <a:p>
            <a:r>
              <a:rPr lang="en-US" sz="3000" dirty="0"/>
              <a:t>The practice of professing beliefs, feelings, or virtues that one does not hold or possess; falseness. An act or instance of such falseness. Play acting, to take on another’s part.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4542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" y="182661"/>
            <a:ext cx="4211790" cy="3161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973" y="182661"/>
            <a:ext cx="4770883" cy="31619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4182218"/>
            <a:ext cx="9144001" cy="1306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/>
              <a:t>hypocrisy</a:t>
            </a:r>
          </a:p>
        </p:txBody>
      </p:sp>
    </p:spTree>
    <p:extLst>
      <p:ext uri="{BB962C8B-B14F-4D97-AF65-F5344CB8AC3E}">
        <p14:creationId xmlns:p14="http://schemas.microsoft.com/office/powerpoint/2010/main" val="357647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1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sz="6600" dirty="0"/>
              <a:t>Some key verses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Job 13:16</a:t>
            </a:r>
          </a:p>
          <a:p>
            <a:r>
              <a:rPr lang="en-US" sz="3600" dirty="0"/>
              <a:t>Job 17:8</a:t>
            </a:r>
          </a:p>
          <a:p>
            <a:r>
              <a:rPr lang="en-US" sz="3600" dirty="0"/>
              <a:t>Job 20:5</a:t>
            </a:r>
          </a:p>
          <a:p>
            <a:r>
              <a:rPr lang="en-US" sz="3600" dirty="0"/>
              <a:t>Job 27:8</a:t>
            </a:r>
          </a:p>
          <a:p>
            <a:r>
              <a:rPr lang="en-US" sz="3600" dirty="0"/>
              <a:t>Matthew 7:4-5</a:t>
            </a:r>
          </a:p>
          <a:p>
            <a:r>
              <a:rPr lang="en-US" sz="3600" dirty="0"/>
              <a:t>Luke 13:14-15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53" y="2092409"/>
            <a:ext cx="5082747" cy="30394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654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sz="6600" dirty="0"/>
              <a:t>Who is a hypocrite?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Matthew 6:2</a:t>
            </a:r>
          </a:p>
          <a:p>
            <a:r>
              <a:rPr lang="en-US" sz="3600" dirty="0"/>
              <a:t>Matthew 15:7-8</a:t>
            </a:r>
          </a:p>
          <a:p>
            <a:r>
              <a:rPr lang="en-US" sz="3600" dirty="0"/>
              <a:t>Matthew 22:18</a:t>
            </a:r>
          </a:p>
          <a:p>
            <a:r>
              <a:rPr lang="en-US" sz="3600" dirty="0"/>
              <a:t>Matthew 23:14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073" y="1782147"/>
            <a:ext cx="4163175" cy="4163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613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5" y="484632"/>
            <a:ext cx="8443784" cy="1609344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Some well known hypocrites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21408"/>
            <a:ext cx="9604248" cy="4435910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Judas Iscariot</a:t>
            </a:r>
          </a:p>
          <a:p>
            <a:pPr lvl="1"/>
            <a:r>
              <a:rPr lang="en-US" sz="3400" dirty="0"/>
              <a:t>Mark 14:44-45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The Pharisees</a:t>
            </a:r>
          </a:p>
          <a:p>
            <a:pPr lvl="1"/>
            <a:r>
              <a:rPr lang="en-US" sz="3400" dirty="0"/>
              <a:t>Matthew 23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Ananias and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</a:rPr>
              <a:t>Sapphira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3400" dirty="0"/>
              <a:t>Acts 5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Peter</a:t>
            </a:r>
          </a:p>
          <a:p>
            <a:pPr lvl="1"/>
            <a:r>
              <a:rPr lang="en-US" sz="3400" dirty="0"/>
              <a:t>Galatians 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9397" y="1910679"/>
            <a:ext cx="3962900" cy="3962900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8209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4632"/>
            <a:ext cx="8346186" cy="1609344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A hypocrite and a </a:t>
            </a:r>
            <a:r>
              <a:rPr lang="en-US" sz="6600" dirty="0" err="1"/>
              <a:t>christian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551632"/>
              </p:ext>
            </p:extLst>
          </p:nvPr>
        </p:nvGraphicFramePr>
        <p:xfrm>
          <a:off x="508000" y="1922393"/>
          <a:ext cx="8128000" cy="438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544355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HYPOCRITE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CHRISTIAN</a:t>
                      </a:r>
                      <a:endParaRPr lang="en-US" sz="32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Pretends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Genuine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Play-Acting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Sincere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Selfish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Unselfish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Wants the praise of men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Desires praise of God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No conviction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Great conviction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Tries to deceive</a:t>
                      </a:r>
                      <a:r>
                        <a:rPr lang="en-US" sz="2600" baseline="0" dirty="0" smtClean="0"/>
                        <a:t> man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Tries to serve man</a:t>
                      </a:r>
                      <a:endParaRPr lang="en-US" sz="2600" dirty="0"/>
                    </a:p>
                  </a:txBody>
                  <a:tcPr anchor="ctr"/>
                </a:tc>
              </a:tr>
              <a:tr h="544355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Tries to deceive God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Strives to serve God</a:t>
                      </a:r>
                      <a:endParaRPr lang="en-US" sz="2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10988" y="2510117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0" y="2509974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988" y="3068703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3068703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10988" y="3619316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3614598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0988" y="4177904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72000" y="4173855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988" y="4732841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0" y="4736890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988" y="5292930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72000" y="5293563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0988" y="5853019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572000" y="5857069"/>
            <a:ext cx="4061012" cy="50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4632"/>
            <a:ext cx="8346186" cy="1609344"/>
          </a:xfrm>
        </p:spPr>
        <p:txBody>
          <a:bodyPr>
            <a:normAutofit fontScale="90000"/>
          </a:bodyPr>
          <a:lstStyle/>
          <a:p>
            <a:r>
              <a:rPr lang="en-US" sz="6600" dirty="0"/>
              <a:t>Hypocrites try to fool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21408"/>
            <a:ext cx="9604247" cy="443591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Jeroboam sent his wife to try to fool the prophet of God</a:t>
            </a:r>
          </a:p>
          <a:p>
            <a:pPr lvl="1"/>
            <a:r>
              <a:rPr lang="en-US" sz="3400" dirty="0"/>
              <a:t>1 Kings 14:1-6</a:t>
            </a: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Cannot deceive God!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2" y="2834610"/>
            <a:ext cx="4169929" cy="24811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604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HypocriTE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– </a:t>
            </a:r>
            <a:r>
              <a:rPr lang="en-US" sz="8000" dirty="0"/>
              <a:t>DON’T BE!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4529166"/>
            <a:ext cx="9144000" cy="1863399"/>
          </a:xfrm>
        </p:spPr>
        <p:txBody>
          <a:bodyPr>
            <a:normAutofit/>
          </a:bodyPr>
          <a:lstStyle/>
          <a:p>
            <a:r>
              <a:rPr lang="en-US" sz="3600" dirty="0"/>
              <a:t>Strive diligently to serve God fully</a:t>
            </a:r>
          </a:p>
          <a:p>
            <a:pPr algn="ctr"/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HYPOCRITES</a:t>
            </a:r>
            <a:b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WILL 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NOT ENTER HEAVEN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7319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         </a:t>
            </a:r>
            <a:r>
              <a:rPr lang="en-US" sz="1400" dirty="0" smtClean="0">
                <a:solidFill>
                  <a:schemeClr val="bg1"/>
                </a:solidFill>
              </a:rPr>
              <a:t>                     </a:t>
            </a:r>
            <a:r>
              <a:rPr lang="en-US" sz="1400" dirty="0">
                <a:solidFill>
                  <a:schemeClr val="bg1"/>
                </a:solidFill>
              </a:rPr>
              <a:t>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448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571</TotalTime>
  <Words>177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Rockwell</vt:lpstr>
      <vt:lpstr>Rockwell Condensed</vt:lpstr>
      <vt:lpstr>Wingdings</vt:lpstr>
      <vt:lpstr>Wood Type</vt:lpstr>
      <vt:lpstr>hypocrisy</vt:lpstr>
      <vt:lpstr>PowerPoint Presentation</vt:lpstr>
      <vt:lpstr>Some key verses</vt:lpstr>
      <vt:lpstr>Who is a hypocrite?</vt:lpstr>
      <vt:lpstr>Some well known hypocrites</vt:lpstr>
      <vt:lpstr>A hypocrite and a christian</vt:lpstr>
      <vt:lpstr>Hypocrites try to fool god</vt:lpstr>
      <vt:lpstr>HypocriTE – DON’T BE!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hypocrisy</dc:title>
  <dc:creator>Richard Thetford</dc:creator>
  <cp:lastModifiedBy>Richie Thetford</cp:lastModifiedBy>
  <cp:revision>13</cp:revision>
  <dcterms:created xsi:type="dcterms:W3CDTF">2015-05-14T17:46:38Z</dcterms:created>
  <dcterms:modified xsi:type="dcterms:W3CDTF">2015-08-22T04:22:12Z</dcterms:modified>
</cp:coreProperties>
</file>