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A7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AA50-185C-4E85-924E-6E6DA1AA9844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4A838-D551-40C0-BAF5-DAEE7F5E0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657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6576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Human Feelings and Truth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5791200" cy="8382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1D3A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2 Kings 5:9-14</a:t>
            </a:r>
            <a:endParaRPr lang="en-US" sz="4400" b="1" dirty="0">
              <a:solidFill>
                <a:srgbClr val="1D3A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240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It Can’t Be Wrong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When It Feels So Right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724400"/>
          </a:xfrm>
        </p:spPr>
        <p:txBody>
          <a:bodyPr/>
          <a:lstStyle/>
          <a:p>
            <a:r>
              <a:rPr lang="en-US" sz="3400" dirty="0" smtClean="0">
                <a:latin typeface="Myriad Web Pro" pitchFamily="34" charset="0"/>
              </a:rPr>
              <a:t>Feelings have become a kind of</a:t>
            </a:r>
            <a:br>
              <a:rPr lang="en-US" sz="3400" dirty="0" smtClean="0">
                <a:latin typeface="Myriad Web Pro" pitchFamily="34" charset="0"/>
              </a:rPr>
            </a:br>
            <a:r>
              <a:rPr lang="en-US" sz="3400" dirty="0" smtClean="0">
                <a:latin typeface="Myriad Web Pro" pitchFamily="34" charset="0"/>
              </a:rPr>
              <a:t>“god” to many</a:t>
            </a:r>
          </a:p>
          <a:p>
            <a:r>
              <a:rPr lang="en-US" sz="3400" dirty="0" smtClean="0">
                <a:latin typeface="Myriad Web Pro" pitchFamily="34" charset="0"/>
              </a:rPr>
              <a:t>A failure to honor and obey God’s commands above our own feelings!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John 8:31-32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Colossians 3:17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James 1:25</a:t>
            </a:r>
            <a:endParaRPr lang="en-US" sz="3200" dirty="0">
              <a:solidFill>
                <a:srgbClr val="C00000"/>
              </a:solidFill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240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Using Feelings as the Standard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Will Prove Worthless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724400"/>
          </a:xfrm>
        </p:spPr>
        <p:txBody>
          <a:bodyPr/>
          <a:lstStyle/>
          <a:p>
            <a:r>
              <a:rPr lang="en-US" sz="3400" dirty="0" smtClean="0">
                <a:latin typeface="Myriad Web Pro" pitchFamily="34" charset="0"/>
              </a:rPr>
              <a:t>Walk of faith – not feelings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2 Corinthians 5:7</a:t>
            </a:r>
          </a:p>
          <a:p>
            <a:r>
              <a:rPr lang="en-US" sz="3400" dirty="0" smtClean="0">
                <a:latin typeface="Myriad Web Pro" pitchFamily="34" charset="0"/>
              </a:rPr>
              <a:t>Feelings can serve vital roles – once one abides in the truth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Acts 8:39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Ephesians 4:26-27</a:t>
            </a:r>
          </a:p>
          <a:p>
            <a:r>
              <a:rPr lang="en-US" sz="3400" dirty="0" smtClean="0">
                <a:latin typeface="Myriad Web Pro" pitchFamily="34" charset="0"/>
              </a:rPr>
              <a:t>Right and wrong – not based on feelings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Acts 17:11; John 17:17</a:t>
            </a:r>
            <a:endParaRPr lang="en-US" sz="3200" dirty="0">
              <a:solidFill>
                <a:srgbClr val="C00000"/>
              </a:solidFill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240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Applications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of the Principle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7244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Myriad Web Pro" pitchFamily="34" charset="0"/>
              </a:rPr>
              <a:t>Truth determines right and wrong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Jeremiah 10:23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Myriad Web Pro" pitchFamily="34" charset="0"/>
              </a:rPr>
              <a:t>Isaiah 55:8-9</a:t>
            </a:r>
          </a:p>
          <a:p>
            <a:pPr lvl="1"/>
            <a:endParaRPr lang="en-US" sz="3200" dirty="0">
              <a:solidFill>
                <a:srgbClr val="C00000"/>
              </a:solidFill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240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Applications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of the Principle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EXAMPLES</a:t>
            </a:r>
          </a:p>
          <a:p>
            <a:pPr lvl="1"/>
            <a:r>
              <a:rPr lang="en-US" sz="3000" b="1" dirty="0" smtClean="0">
                <a:latin typeface="Myriad Web Pro" pitchFamily="34" charset="0"/>
              </a:rPr>
              <a:t>How to be saved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Mark 16:16; Acts 2:38</a:t>
            </a:r>
          </a:p>
          <a:p>
            <a:pPr lvl="1"/>
            <a:r>
              <a:rPr lang="en-US" sz="3000" b="1" dirty="0" smtClean="0">
                <a:latin typeface="Myriad Web Pro" pitchFamily="34" charset="0"/>
              </a:rPr>
              <a:t>True worship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John 4:24; 1 Corinthians 14:15</a:t>
            </a:r>
          </a:p>
          <a:p>
            <a:pPr lvl="1"/>
            <a:r>
              <a:rPr lang="en-US" sz="3000" b="1" dirty="0" smtClean="0">
                <a:latin typeface="Myriad Web Pro" pitchFamily="34" charset="0"/>
              </a:rPr>
              <a:t>Work of the church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1 Timothy 3:15</a:t>
            </a:r>
          </a:p>
          <a:p>
            <a:pPr lvl="1"/>
            <a:r>
              <a:rPr lang="en-US" sz="3000" b="1" dirty="0" smtClean="0">
                <a:latin typeface="Myriad Web Pro" pitchFamily="34" charset="0"/>
              </a:rPr>
              <a:t>Morality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1 Peter 4:12; Romans 13:13-14; 12:1-2; Titus 2:11-12</a:t>
            </a:r>
            <a:endParaRPr lang="en-US" sz="2600" dirty="0">
              <a:solidFill>
                <a:srgbClr val="C00000"/>
              </a:solidFill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ible-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1905000"/>
            <a:ext cx="3352800" cy="2514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24000"/>
            <a:ext cx="9144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Applications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of the Principle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yriad Web Pro" pitchFamily="34" charset="0"/>
              </a:rPr>
              <a:t>EXAMPLES</a:t>
            </a:r>
          </a:p>
          <a:p>
            <a:pPr lvl="1"/>
            <a:r>
              <a:rPr lang="en-US" sz="3000" b="1" dirty="0" smtClean="0">
                <a:latin typeface="Myriad Web Pro" pitchFamily="34" charset="0"/>
              </a:rPr>
              <a:t>False Doctrine</a:t>
            </a:r>
          </a:p>
          <a:p>
            <a:pPr lvl="2"/>
            <a:r>
              <a:rPr lang="en-US" sz="2600" dirty="0" smtClean="0">
                <a:solidFill>
                  <a:srgbClr val="C00000"/>
                </a:solidFill>
                <a:latin typeface="Myriad Web Pro" pitchFamily="34" charset="0"/>
              </a:rPr>
              <a:t>Galatians 2:5; 1 John 4:1, 6</a:t>
            </a:r>
            <a:endParaRPr lang="en-US" sz="2600" dirty="0">
              <a:solidFill>
                <a:srgbClr val="C00000"/>
              </a:solidFill>
              <a:latin typeface="Myriad Web Pro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66800" y="3733800"/>
            <a:ext cx="7010400" cy="2667000"/>
          </a:xfrm>
          <a:prstGeom prst="ellipse">
            <a:avLst/>
          </a:prstGeom>
          <a:solidFill>
            <a:srgbClr val="1D3A75"/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66800" y="4495800"/>
            <a:ext cx="701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Our feelings must be based on the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" pitchFamily="34" charset="0"/>
              </a:rPr>
              <a:t>TRUTH of GOD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Human Feelings and Truth</vt:lpstr>
      <vt:lpstr>It Can’t Be Wrong When It Feels So Right</vt:lpstr>
      <vt:lpstr>Using Feelings as the Standard Will Prove Worthless</vt:lpstr>
      <vt:lpstr>Applications of the Principle</vt:lpstr>
      <vt:lpstr>Applications of the Principle</vt:lpstr>
      <vt:lpstr>Applications of the Principle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Feelings and Truth</dc:title>
  <dc:creator>Richard Thetford</dc:creator>
  <cp:lastModifiedBy>Richard Thetford</cp:lastModifiedBy>
  <cp:revision>8</cp:revision>
  <dcterms:created xsi:type="dcterms:W3CDTF">2012-05-05T22:04:06Z</dcterms:created>
  <dcterms:modified xsi:type="dcterms:W3CDTF">2012-05-19T21:41:52Z</dcterms:modified>
</cp:coreProperties>
</file>