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56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0D0"/>
    <a:srgbClr val="FF00FF"/>
    <a:srgbClr val="FFE5FF"/>
    <a:srgbClr val="FFCDFF"/>
    <a:srgbClr val="000066"/>
    <a:srgbClr val="AFDDFF"/>
    <a:srgbClr val="97D2FF"/>
    <a:srgbClr val="FF0000"/>
    <a:srgbClr val="C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9A69F-B0A2-4749-95C2-1481416B4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23E76-9B01-4A8C-A166-5CFC4E434F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BAA3F-FEBC-476B-A85F-01B4246854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E38B4-55BF-41BE-8575-E04C9D4337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9691F-46F2-40C7-8131-1D6B9B4C7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F24B4-493B-498C-A02C-DD3C117FC0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C212-95D8-455F-A8F2-772ED52D4D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2F7F2-081F-45F2-9EA7-103B89ECC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7F3D2-115E-47F7-829A-A407F4EBF1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F52E2-48CA-4005-8C92-F7E85BE65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A570F-8310-4DCF-90F8-7C2C2B7006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EAAE0FB-5844-4E8F-879F-FEACF8E2D0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MCj039859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1107528"/>
            <a:ext cx="1828800" cy="1330873"/>
          </a:xfrm>
          <a:prstGeom prst="rect">
            <a:avLst/>
          </a:prstGeom>
          <a:noFill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35706"/>
            <a:ext cx="4953000" cy="327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5486400" y="304800"/>
            <a:ext cx="6400799" cy="3191435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How Shall the Young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Secure Their Hearts?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04800" y="3657600"/>
            <a:ext cx="11582400" cy="15696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“How can a young man cleanse his way?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taking heed according to Your word.”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Psalms 119:9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04799" y="5257800"/>
            <a:ext cx="1158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To secure the heart is to free it from fear, worry and danger</a:t>
            </a:r>
          </a:p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to make it assured, certain, and protected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96B2DF-3B18-43D9-896A-EA72A68DC2DB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CB56A5-E0FF-4C74-A9B9-A3E7DC355A57}"/>
              </a:ext>
            </a:extLst>
          </p:cNvPr>
          <p:cNvSpPr/>
          <p:nvPr/>
        </p:nvSpPr>
        <p:spPr>
          <a:xfrm>
            <a:off x="0" y="0"/>
            <a:ext cx="152400" cy="65194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4B4AE2-6C8D-4532-8C2C-6C745D6AB7E3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E4DCDF-2EB1-4AA6-91E1-CB710F0B0B57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CD6412-1439-4C54-9805-4DC3D34EE9C9}"/>
              </a:ext>
            </a:extLst>
          </p:cNvPr>
          <p:cNvSpPr/>
          <p:nvPr/>
        </p:nvSpPr>
        <p:spPr>
          <a:xfrm>
            <a:off x="16649" y="-1586"/>
            <a:ext cx="12175351" cy="1186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  <p:bldP spid="30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892" y="1414046"/>
            <a:ext cx="6639005" cy="488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11582399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How Shall the Young Secure Their Hearts?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003995" y="3733800"/>
            <a:ext cx="4924507" cy="2563604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045298" y="4344650"/>
            <a:ext cx="488320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0000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ln>
                  <a:solidFill>
                    <a:srgbClr val="FF00FF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Keeping Our Priorities Straight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892896" y="1600200"/>
            <a:ext cx="514670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Ecclesiastes 12:13</a:t>
            </a:r>
          </a:p>
          <a:p>
            <a:pPr algn="ctr"/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6:33</a:t>
            </a:r>
          </a:p>
          <a:p>
            <a:pPr algn="ctr"/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Timothy 3:4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DE8529-8929-4C37-B5B9-03DF15C8470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252F08-EE03-4018-B53C-12E16FF5C0EC}"/>
              </a:ext>
            </a:extLst>
          </p:cNvPr>
          <p:cNvSpPr/>
          <p:nvPr/>
        </p:nvSpPr>
        <p:spPr>
          <a:xfrm>
            <a:off x="0" y="0"/>
            <a:ext cx="152400" cy="65194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C82A89-4508-4CEA-B1A8-7FC0F956C91B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BE977A-1031-4963-9307-517BDDA67A8E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D01119-D93E-4916-921F-CD12BAB6766F}"/>
              </a:ext>
            </a:extLst>
          </p:cNvPr>
          <p:cNvSpPr/>
          <p:nvPr/>
        </p:nvSpPr>
        <p:spPr>
          <a:xfrm>
            <a:off x="16649" y="-1586"/>
            <a:ext cx="12175351" cy="1186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24F00E3-FA9C-4F4F-A6EC-DA44B4BAE1FA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58C7F5-B61D-433A-AB87-0174A0F60728}"/>
              </a:ext>
            </a:extLst>
          </p:cNvPr>
          <p:cNvSpPr/>
          <p:nvPr/>
        </p:nvSpPr>
        <p:spPr>
          <a:xfrm>
            <a:off x="0" y="0"/>
            <a:ext cx="152400" cy="65194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AF27FA-4C7F-46E6-889F-99E0E7E163C5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37F460-642F-4ABA-8FDF-FE9914B542A3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D78E77-1259-4C76-BAA2-7A632056F3A2}"/>
              </a:ext>
            </a:extLst>
          </p:cNvPr>
          <p:cNvSpPr/>
          <p:nvPr/>
        </p:nvSpPr>
        <p:spPr>
          <a:xfrm>
            <a:off x="16649" y="-1586"/>
            <a:ext cx="12175351" cy="1186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36130B60-FC78-4CF8-BC70-701D7099F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896" y="1600200"/>
            <a:ext cx="514670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Isaiah 59:2; </a:t>
            </a:r>
            <a:r>
              <a:rPr lang="en-US" sz="4000" dirty="0" err="1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Ezek</a:t>
            </a:r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18:4;</a:t>
            </a:r>
            <a:b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 6:23; Gal 6:7-8;</a:t>
            </a:r>
            <a:b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 2:6; Num 32:23</a:t>
            </a:r>
          </a:p>
        </p:txBody>
      </p:sp>
      <p:pic>
        <p:nvPicPr>
          <p:cNvPr id="19" name="Picture 4">
            <a:extLst>
              <a:ext uri="{FF2B5EF4-FFF2-40B4-BE49-F238E27FC236}">
                <a16:creationId xmlns:a16="http://schemas.microsoft.com/office/drawing/2014/main" id="{46E32A84-79E9-4EBF-8220-0F644EA59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892" y="1414046"/>
            <a:ext cx="6639005" cy="488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WordArt 5">
            <a:extLst>
              <a:ext uri="{FF2B5EF4-FFF2-40B4-BE49-F238E27FC236}">
                <a16:creationId xmlns:a16="http://schemas.microsoft.com/office/drawing/2014/main" id="{663AB592-D975-4A13-A0AE-7C10BF0BBA3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11582399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How Shall the Young Secure Their Hearts?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FF7C3333-8FF6-4745-B9BB-11DACE2F2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995" y="3733800"/>
            <a:ext cx="4924507" cy="2563604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 Box 7">
            <a:extLst>
              <a:ext uri="{FF2B5EF4-FFF2-40B4-BE49-F238E27FC236}">
                <a16:creationId xmlns:a16="http://schemas.microsoft.com/office/drawing/2014/main" id="{EE4FB445-6A27-4DDB-8139-2A8EC1377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5298" y="3962400"/>
            <a:ext cx="488320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0000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ln>
                  <a:solidFill>
                    <a:srgbClr val="FF00FF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Knowing the Consequences</a:t>
            </a:r>
            <a:br>
              <a:rPr lang="en-US" sz="4400" b="1" dirty="0">
                <a:ln>
                  <a:solidFill>
                    <a:srgbClr val="FF00FF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dirty="0">
                <a:ln>
                  <a:solidFill>
                    <a:srgbClr val="FF00FF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of Sin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92896" y="1630501"/>
            <a:ext cx="5146703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14:7;</a:t>
            </a:r>
          </a:p>
          <a:p>
            <a:pPr algn="ctr"/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Timothy 4:12;</a:t>
            </a:r>
            <a:b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22:1;</a:t>
            </a:r>
          </a:p>
          <a:p>
            <a:pPr algn="ctr"/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5:16;</a:t>
            </a:r>
          </a:p>
          <a:p>
            <a:pPr algn="ctr"/>
            <a:r>
              <a:rPr lang="en-US" sz="4000" dirty="0">
                <a:solidFill>
                  <a:srgbClr val="D000D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2:15-16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15D776-344F-41BF-AD25-4E3EEC902367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9EF37D-AC78-40BC-8CB9-73CA9174C75A}"/>
              </a:ext>
            </a:extLst>
          </p:cNvPr>
          <p:cNvSpPr/>
          <p:nvPr/>
        </p:nvSpPr>
        <p:spPr>
          <a:xfrm>
            <a:off x="0" y="0"/>
            <a:ext cx="152400" cy="65194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F98400-1787-48CE-8BD3-5DE23B738126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6DB1C6-0BDB-40AC-B41C-94CD04D89DE0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BA174C-8CDD-44DB-83F2-A1C532D2AEF6}"/>
              </a:ext>
            </a:extLst>
          </p:cNvPr>
          <p:cNvSpPr/>
          <p:nvPr/>
        </p:nvSpPr>
        <p:spPr>
          <a:xfrm>
            <a:off x="16649" y="-1586"/>
            <a:ext cx="12175351" cy="1186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Picture 4">
            <a:extLst>
              <a:ext uri="{FF2B5EF4-FFF2-40B4-BE49-F238E27FC236}">
                <a16:creationId xmlns:a16="http://schemas.microsoft.com/office/drawing/2014/main" id="{1FEB2A8A-32A4-46C6-BE1E-74495827C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892" y="1414046"/>
            <a:ext cx="6639005" cy="488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WordArt 5">
            <a:extLst>
              <a:ext uri="{FF2B5EF4-FFF2-40B4-BE49-F238E27FC236}">
                <a16:creationId xmlns:a16="http://schemas.microsoft.com/office/drawing/2014/main" id="{310E2851-FD5B-4B06-826A-3D8EA6874EA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11582399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How Shall the Young Secure Their Hearts?</a:t>
            </a: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DC976812-57D7-4B02-8A07-83052DDCF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995" y="5022332"/>
            <a:ext cx="4924507" cy="127507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CE356228-55DD-4B0E-AA4E-43F14CACE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5298" y="5250359"/>
            <a:ext cx="488320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0000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ln>
                  <a:solidFill>
                    <a:srgbClr val="FF00FF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Our Influence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228600"/>
            <a:ext cx="4191000" cy="5036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35706"/>
            <a:ext cx="6934200" cy="415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57200" y="4495800"/>
            <a:ext cx="6934200" cy="769441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0000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Don’t Tarnish Your Life!</a:t>
            </a:r>
          </a:p>
        </p:txBody>
      </p:sp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457200" y="5562600"/>
            <a:ext cx="11277599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There may be a little boy or girl following you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50FB6A-6708-4771-9581-02923491C676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288132-EC88-4BF4-8D33-B68D93A172DE}"/>
              </a:ext>
            </a:extLst>
          </p:cNvPr>
          <p:cNvSpPr/>
          <p:nvPr/>
        </p:nvSpPr>
        <p:spPr>
          <a:xfrm>
            <a:off x="0" y="0"/>
            <a:ext cx="152400" cy="65194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D1A97C-F8E5-4B80-9F54-6CF1CE63F75C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FE0113-2165-4BB0-8011-337BC6BCF63E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C41B72-D4A1-4191-8350-7E6AF32C740A}"/>
              </a:ext>
            </a:extLst>
          </p:cNvPr>
          <p:cNvSpPr/>
          <p:nvPr/>
        </p:nvSpPr>
        <p:spPr>
          <a:xfrm>
            <a:off x="16649" y="-1586"/>
            <a:ext cx="12175351" cy="11864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231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19</cp:revision>
  <dcterms:created xsi:type="dcterms:W3CDTF">2005-03-30T00:03:36Z</dcterms:created>
  <dcterms:modified xsi:type="dcterms:W3CDTF">2024-08-11T20:24:51Z</dcterms:modified>
</cp:coreProperties>
</file>