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CC0000"/>
    <a:srgbClr val="C5FFC5"/>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714" y="7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107191-55A1-4DC8-ADA8-E98E66863CEF}" type="datetimeFigureOut">
              <a:rPr lang="en-US" smtClean="0"/>
              <a:t>6/17/2018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42AB85-D4A2-41BB-B24C-5A29D5F472DA}" type="slidenum">
              <a:rPr lang="en-US" smtClean="0"/>
              <a:t>‹#›</a:t>
            </a:fld>
            <a:endParaRPr lang="en-US"/>
          </a:p>
        </p:txBody>
      </p:sp>
    </p:spTree>
    <p:extLst>
      <p:ext uri="{BB962C8B-B14F-4D97-AF65-F5344CB8AC3E}">
        <p14:creationId xmlns:p14="http://schemas.microsoft.com/office/powerpoint/2010/main" val="3778782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42AB85-D4A2-41BB-B24C-5A29D5F472DA}" type="slidenum">
              <a:rPr lang="en-US" smtClean="0"/>
              <a:t>6</a:t>
            </a:fld>
            <a:endParaRPr lang="en-US"/>
          </a:p>
        </p:txBody>
      </p:sp>
    </p:spTree>
    <p:extLst>
      <p:ext uri="{BB962C8B-B14F-4D97-AF65-F5344CB8AC3E}">
        <p14:creationId xmlns:p14="http://schemas.microsoft.com/office/powerpoint/2010/main" val="23493187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96B78C7F-CE37-4E63-BFDE-C5D71B572E19}" type="slidenum">
              <a:rPr lang="en-US" altLang="en-US" smtClean="0"/>
              <a:pPr/>
              <a:t>‹#›</a:t>
            </a:fld>
            <a:endParaRPr lang="en-US" altLang="en-US"/>
          </a:p>
        </p:txBody>
      </p:sp>
    </p:spTree>
    <p:extLst>
      <p:ext uri="{BB962C8B-B14F-4D97-AF65-F5344CB8AC3E}">
        <p14:creationId xmlns:p14="http://schemas.microsoft.com/office/powerpoint/2010/main" val="2459575197"/>
      </p:ext>
    </p:extLst>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FE6C5183-94A4-4196-966D-EB77B1C4DEF5}" type="slidenum">
              <a:rPr lang="en-US" altLang="en-US" smtClean="0"/>
              <a:pPr/>
              <a:t>‹#›</a:t>
            </a:fld>
            <a:endParaRPr lang="en-US" altLang="en-US"/>
          </a:p>
        </p:txBody>
      </p:sp>
    </p:spTree>
    <p:extLst>
      <p:ext uri="{BB962C8B-B14F-4D97-AF65-F5344CB8AC3E}">
        <p14:creationId xmlns:p14="http://schemas.microsoft.com/office/powerpoint/2010/main" val="3443024857"/>
      </p:ext>
    </p:extLst>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6218B645-E610-42A6-95C3-51331B25CC0C}" type="slidenum">
              <a:rPr lang="en-US" altLang="en-US" smtClean="0"/>
              <a:pPr/>
              <a:t>‹#›</a:t>
            </a:fld>
            <a:endParaRPr lang="en-US" altLang="en-US"/>
          </a:p>
        </p:txBody>
      </p:sp>
    </p:spTree>
    <p:extLst>
      <p:ext uri="{BB962C8B-B14F-4D97-AF65-F5344CB8AC3E}">
        <p14:creationId xmlns:p14="http://schemas.microsoft.com/office/powerpoint/2010/main" val="1822323875"/>
      </p:ext>
    </p:extLst>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7AD9B50E-CCDC-44C2-8190-660DB098E490}" type="slidenum">
              <a:rPr lang="en-US" altLang="en-US" smtClean="0"/>
              <a:pPr/>
              <a:t>‹#›</a:t>
            </a:fld>
            <a:endParaRPr lang="en-US" altLang="en-US"/>
          </a:p>
        </p:txBody>
      </p:sp>
    </p:spTree>
    <p:extLst>
      <p:ext uri="{BB962C8B-B14F-4D97-AF65-F5344CB8AC3E}">
        <p14:creationId xmlns:p14="http://schemas.microsoft.com/office/powerpoint/2010/main" val="853746933"/>
      </p:ext>
    </p:extLst>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98C679E7-DD86-428C-B3DC-326B793B1A34}" type="slidenum">
              <a:rPr lang="en-US" altLang="en-US" smtClean="0"/>
              <a:pPr/>
              <a:t>‹#›</a:t>
            </a:fld>
            <a:endParaRPr lang="en-US" altLang="en-US"/>
          </a:p>
        </p:txBody>
      </p:sp>
    </p:spTree>
    <p:extLst>
      <p:ext uri="{BB962C8B-B14F-4D97-AF65-F5344CB8AC3E}">
        <p14:creationId xmlns:p14="http://schemas.microsoft.com/office/powerpoint/2010/main" val="579024570"/>
      </p:ext>
    </p:extLst>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D4494C7D-41DA-4578-9FA7-7CC87CF9DE63}" type="slidenum">
              <a:rPr lang="en-US" altLang="en-US" smtClean="0"/>
              <a:pPr/>
              <a:t>‹#›</a:t>
            </a:fld>
            <a:endParaRPr lang="en-US" altLang="en-US"/>
          </a:p>
        </p:txBody>
      </p:sp>
    </p:spTree>
    <p:extLst>
      <p:ext uri="{BB962C8B-B14F-4D97-AF65-F5344CB8AC3E}">
        <p14:creationId xmlns:p14="http://schemas.microsoft.com/office/powerpoint/2010/main" val="3444139328"/>
      </p:ext>
    </p:extLst>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BE7ED715-9A0A-4B6F-B9B0-459ED1FB9F25}" type="slidenum">
              <a:rPr lang="en-US" altLang="en-US" smtClean="0"/>
              <a:pPr/>
              <a:t>‹#›</a:t>
            </a:fld>
            <a:endParaRPr lang="en-US" altLang="en-US"/>
          </a:p>
        </p:txBody>
      </p:sp>
    </p:spTree>
    <p:extLst>
      <p:ext uri="{BB962C8B-B14F-4D97-AF65-F5344CB8AC3E}">
        <p14:creationId xmlns:p14="http://schemas.microsoft.com/office/powerpoint/2010/main" val="4179140763"/>
      </p:ext>
    </p:extLst>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4313EFCD-963B-4E3D-823F-8A616A8EF943}" type="slidenum">
              <a:rPr lang="en-US" altLang="en-US" smtClean="0"/>
              <a:pPr/>
              <a:t>‹#›</a:t>
            </a:fld>
            <a:endParaRPr lang="en-US" altLang="en-US"/>
          </a:p>
        </p:txBody>
      </p:sp>
    </p:spTree>
    <p:extLst>
      <p:ext uri="{BB962C8B-B14F-4D97-AF65-F5344CB8AC3E}">
        <p14:creationId xmlns:p14="http://schemas.microsoft.com/office/powerpoint/2010/main" val="653352449"/>
      </p:ext>
    </p:extLst>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7A419615-C655-4ED1-AE62-1826F37AEB0D}" type="slidenum">
              <a:rPr lang="en-US" altLang="en-US" smtClean="0"/>
              <a:pPr/>
              <a:t>‹#›</a:t>
            </a:fld>
            <a:endParaRPr lang="en-US" altLang="en-US"/>
          </a:p>
        </p:txBody>
      </p:sp>
    </p:spTree>
    <p:extLst>
      <p:ext uri="{BB962C8B-B14F-4D97-AF65-F5344CB8AC3E}">
        <p14:creationId xmlns:p14="http://schemas.microsoft.com/office/powerpoint/2010/main" val="3260300718"/>
      </p:ext>
    </p:extLst>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EF7F87FD-6EE7-4610-A19D-7870EF8A6B1A}" type="slidenum">
              <a:rPr lang="en-US" altLang="en-US" smtClean="0"/>
              <a:pPr/>
              <a:t>‹#›</a:t>
            </a:fld>
            <a:endParaRPr lang="en-US" altLang="en-US"/>
          </a:p>
        </p:txBody>
      </p:sp>
    </p:spTree>
    <p:extLst>
      <p:ext uri="{BB962C8B-B14F-4D97-AF65-F5344CB8AC3E}">
        <p14:creationId xmlns:p14="http://schemas.microsoft.com/office/powerpoint/2010/main" val="1851763970"/>
      </p:ext>
    </p:extLst>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C92CEB30-3D75-4EE4-B333-BF0E4D355AE9}" type="slidenum">
              <a:rPr lang="en-US" altLang="en-US" smtClean="0"/>
              <a:pPr/>
              <a:t>‹#›</a:t>
            </a:fld>
            <a:endParaRPr lang="en-US" altLang="en-US"/>
          </a:p>
        </p:txBody>
      </p:sp>
    </p:spTree>
    <p:extLst>
      <p:ext uri="{BB962C8B-B14F-4D97-AF65-F5344CB8AC3E}">
        <p14:creationId xmlns:p14="http://schemas.microsoft.com/office/powerpoint/2010/main" val="969789242"/>
      </p:ext>
    </p:extLst>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751122-53B2-47C1-8002-7865188598B4}" type="slidenum">
              <a:rPr lang="en-US" altLang="en-US" smtClean="0"/>
              <a:pPr/>
              <a:t>‹#›</a:t>
            </a:fld>
            <a:endParaRPr lang="en-US" altLang="en-US"/>
          </a:p>
        </p:txBody>
      </p:sp>
    </p:spTree>
    <p:extLst>
      <p:ext uri="{BB962C8B-B14F-4D97-AF65-F5344CB8AC3E}">
        <p14:creationId xmlns:p14="http://schemas.microsoft.com/office/powerpoint/2010/main" val="24626723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5FFC5"/>
        </a:solidFill>
        <a:effectLst/>
      </p:bgPr>
    </p:bg>
    <p:spTree>
      <p:nvGrpSpPr>
        <p:cNvPr id="1" name=""/>
        <p:cNvGrpSpPr/>
        <p:nvPr/>
      </p:nvGrpSpPr>
      <p:grpSpPr>
        <a:xfrm>
          <a:off x="0" y="0"/>
          <a:ext cx="0" cy="0"/>
          <a:chOff x="0" y="0"/>
          <a:chExt cx="0" cy="0"/>
        </a:xfrm>
      </p:grpSpPr>
      <p:sp>
        <p:nvSpPr>
          <p:cNvPr id="2061" name="Rectangle 13">
            <a:extLst>
              <a:ext uri="{FF2B5EF4-FFF2-40B4-BE49-F238E27FC236}">
                <a16:creationId xmlns:a16="http://schemas.microsoft.com/office/drawing/2014/main" id="{CAF9E451-2B67-452B-A90F-0813263E09AD}"/>
              </a:ext>
            </a:extLst>
          </p:cNvPr>
          <p:cNvSpPr>
            <a:spLocks noChangeArrowheads="1"/>
          </p:cNvSpPr>
          <p:nvPr/>
        </p:nvSpPr>
        <p:spPr bwMode="auto">
          <a:xfrm>
            <a:off x="2286000" y="1143000"/>
            <a:ext cx="4267200" cy="2971800"/>
          </a:xfrm>
          <a:prstGeom prst="rect">
            <a:avLst/>
          </a:prstGeom>
          <a:solidFill>
            <a:srgbClr val="00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050" name="Rectangle 2">
            <a:extLst>
              <a:ext uri="{FF2B5EF4-FFF2-40B4-BE49-F238E27FC236}">
                <a16:creationId xmlns:a16="http://schemas.microsoft.com/office/drawing/2014/main" id="{0D2F72E9-1DAC-4EB8-AB24-5D50C7BC7DB0}"/>
              </a:ext>
            </a:extLst>
          </p:cNvPr>
          <p:cNvSpPr>
            <a:spLocks noGrp="1" noChangeArrowheads="1"/>
          </p:cNvSpPr>
          <p:nvPr>
            <p:ph type="ctrTitle"/>
          </p:nvPr>
        </p:nvSpPr>
        <p:spPr>
          <a:xfrm>
            <a:off x="1828800" y="304800"/>
            <a:ext cx="8534400" cy="762000"/>
          </a:xfrm>
          <a:effectLst/>
        </p:spPr>
        <p:txBody>
          <a:bodyPr anchor="ctr">
            <a:noAutofit/>
          </a:bodyPr>
          <a:lstStyle/>
          <a:p>
            <a:r>
              <a:rPr lang="en-US" altLang="en-US" sz="5400" b="1" dirty="0">
                <a:solidFill>
                  <a:srgbClr val="006600"/>
                </a:solidFill>
                <a:latin typeface="Calibri" panose="020F0502020204030204" pitchFamily="34" charset="0"/>
              </a:rPr>
              <a:t>How </a:t>
            </a:r>
            <a:r>
              <a:rPr lang="en-US" altLang="en-US" sz="5400" b="1" dirty="0">
                <a:solidFill>
                  <a:srgbClr val="CC0000"/>
                </a:solidFill>
                <a:latin typeface="Calibri" panose="020F0502020204030204" pitchFamily="34" charset="0"/>
              </a:rPr>
              <a:t>Committed</a:t>
            </a:r>
            <a:r>
              <a:rPr lang="en-US" altLang="en-US" sz="5400" b="1" dirty="0">
                <a:solidFill>
                  <a:srgbClr val="006600"/>
                </a:solidFill>
                <a:latin typeface="Calibri" panose="020F0502020204030204" pitchFamily="34" charset="0"/>
              </a:rPr>
              <a:t> Are We?</a:t>
            </a:r>
          </a:p>
        </p:txBody>
      </p:sp>
      <p:sp>
        <p:nvSpPr>
          <p:cNvPr id="2051" name="Rectangle 3">
            <a:extLst>
              <a:ext uri="{FF2B5EF4-FFF2-40B4-BE49-F238E27FC236}">
                <a16:creationId xmlns:a16="http://schemas.microsoft.com/office/drawing/2014/main" id="{4EF4072C-35EA-4217-B8D0-76349996985B}"/>
              </a:ext>
            </a:extLst>
          </p:cNvPr>
          <p:cNvSpPr>
            <a:spLocks noGrp="1" noChangeArrowheads="1"/>
          </p:cNvSpPr>
          <p:nvPr>
            <p:ph type="subTitle" idx="1"/>
          </p:nvPr>
        </p:nvSpPr>
        <p:spPr>
          <a:xfrm>
            <a:off x="1905000" y="4876800"/>
            <a:ext cx="8382000" cy="1676400"/>
          </a:xfrm>
        </p:spPr>
        <p:txBody>
          <a:bodyPr/>
          <a:lstStyle/>
          <a:p>
            <a:pPr>
              <a:spcBef>
                <a:spcPts val="0"/>
              </a:spcBef>
            </a:pPr>
            <a:r>
              <a:rPr lang="en-US" altLang="en-US" sz="3600" b="1" dirty="0">
                <a:latin typeface="Calibri" panose="020F0502020204030204" pitchFamily="34" charset="0"/>
              </a:rPr>
              <a:t>Commitment means:</a:t>
            </a:r>
          </a:p>
          <a:p>
            <a:pPr>
              <a:spcBef>
                <a:spcPts val="0"/>
              </a:spcBef>
            </a:pPr>
            <a:r>
              <a:rPr lang="en-US" altLang="en-US" sz="3200" dirty="0">
                <a:latin typeface="Calibri" panose="020F0502020204030204" pitchFamily="34" charset="0"/>
              </a:rPr>
              <a:t>“an agreement or pledge to do something in the future….the state of being obligated”</a:t>
            </a:r>
          </a:p>
        </p:txBody>
      </p:sp>
      <p:sp>
        <p:nvSpPr>
          <p:cNvPr id="2058" name="Text Box 10">
            <a:extLst>
              <a:ext uri="{FF2B5EF4-FFF2-40B4-BE49-F238E27FC236}">
                <a16:creationId xmlns:a16="http://schemas.microsoft.com/office/drawing/2014/main" id="{98A32A50-2E61-46D6-BAD8-CE204BDE5E3C}"/>
              </a:ext>
            </a:extLst>
          </p:cNvPr>
          <p:cNvSpPr txBox="1">
            <a:spLocks noChangeArrowheads="1"/>
          </p:cNvSpPr>
          <p:nvPr/>
        </p:nvSpPr>
        <p:spPr bwMode="auto">
          <a:xfrm>
            <a:off x="2286000" y="1066800"/>
            <a:ext cx="4267200" cy="3751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r>
              <a:rPr lang="en-US" altLang="en-US" sz="4800" dirty="0">
                <a:solidFill>
                  <a:schemeClr val="bg1"/>
                </a:solidFill>
                <a:latin typeface="Calibri" panose="020F0502020204030204" pitchFamily="34" charset="0"/>
              </a:rPr>
              <a:t>Christians</a:t>
            </a:r>
          </a:p>
          <a:p>
            <a:pPr algn="ctr"/>
            <a:r>
              <a:rPr lang="en-US" altLang="en-US" sz="4800" dirty="0">
                <a:solidFill>
                  <a:schemeClr val="bg1"/>
                </a:solidFill>
                <a:latin typeface="Calibri" panose="020F0502020204030204" pitchFamily="34" charset="0"/>
              </a:rPr>
              <a:t>must be</a:t>
            </a:r>
          </a:p>
          <a:p>
            <a:pPr algn="ctr"/>
            <a:r>
              <a:rPr lang="en-US" altLang="en-US" sz="4800" dirty="0">
                <a:solidFill>
                  <a:schemeClr val="bg1"/>
                </a:solidFill>
                <a:latin typeface="Calibri" panose="020F0502020204030204" pitchFamily="34" charset="0"/>
              </a:rPr>
              <a:t>Totally</a:t>
            </a:r>
          </a:p>
          <a:p>
            <a:pPr algn="ctr"/>
            <a:r>
              <a:rPr lang="en-US" altLang="en-US" sz="4800" dirty="0">
                <a:solidFill>
                  <a:schemeClr val="bg1"/>
                </a:solidFill>
                <a:latin typeface="Calibri" panose="020F0502020204030204" pitchFamily="34" charset="0"/>
              </a:rPr>
              <a:t>Committed</a:t>
            </a:r>
          </a:p>
          <a:p>
            <a:pPr algn="ctr"/>
            <a:r>
              <a:rPr lang="en-US" altLang="en-US" sz="4800" b="1" dirty="0">
                <a:solidFill>
                  <a:srgbClr val="CC0000"/>
                </a:solidFill>
                <a:latin typeface="Calibri" panose="020F0502020204030204" pitchFamily="34" charset="0"/>
              </a:rPr>
              <a:t>to Christ</a:t>
            </a:r>
            <a:endParaRPr lang="en-US" altLang="en-US" sz="4800" b="1" dirty="0">
              <a:solidFill>
                <a:srgbClr val="CC0000"/>
              </a:solidFill>
            </a:endParaRPr>
          </a:p>
        </p:txBody>
      </p:sp>
      <p:pic>
        <p:nvPicPr>
          <p:cNvPr id="2060" name="Picture 12">
            <a:extLst>
              <a:ext uri="{FF2B5EF4-FFF2-40B4-BE49-F238E27FC236}">
                <a16:creationId xmlns:a16="http://schemas.microsoft.com/office/drawing/2014/main" id="{260C1F3D-7C61-4788-BE14-C92AE9324E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76872" y="1143000"/>
            <a:ext cx="2852928"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Rectangle 5">
            <a:extLst>
              <a:ext uri="{FF2B5EF4-FFF2-40B4-BE49-F238E27FC236}">
                <a16:creationId xmlns:a16="http://schemas.microsoft.com/office/drawing/2014/main" id="{1749F867-FF37-40FF-93D3-41407EB7428D}"/>
              </a:ext>
            </a:extLst>
          </p:cNvPr>
          <p:cNvSpPr>
            <a:spLocks noChangeArrowheads="1"/>
          </p:cNvSpPr>
          <p:nvPr/>
        </p:nvSpPr>
        <p:spPr bwMode="auto">
          <a:xfrm>
            <a:off x="0" y="0"/>
            <a:ext cx="228600" cy="6858000"/>
          </a:xfrm>
          <a:prstGeom prst="rect">
            <a:avLst/>
          </a:prstGeom>
          <a:solidFill>
            <a:srgbClr val="00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 name="Rectangle 6">
            <a:extLst>
              <a:ext uri="{FF2B5EF4-FFF2-40B4-BE49-F238E27FC236}">
                <a16:creationId xmlns:a16="http://schemas.microsoft.com/office/drawing/2014/main" id="{C675AF10-EB19-47FC-80BA-5ACAAD530556}"/>
              </a:ext>
            </a:extLst>
          </p:cNvPr>
          <p:cNvSpPr>
            <a:spLocks noChangeArrowheads="1"/>
          </p:cNvSpPr>
          <p:nvPr/>
        </p:nvSpPr>
        <p:spPr bwMode="auto">
          <a:xfrm>
            <a:off x="11963400" y="0"/>
            <a:ext cx="228600" cy="6858000"/>
          </a:xfrm>
          <a:prstGeom prst="rect">
            <a:avLst/>
          </a:prstGeom>
          <a:solidFill>
            <a:srgbClr val="00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 name="Rectangle 7">
            <a:extLst>
              <a:ext uri="{FF2B5EF4-FFF2-40B4-BE49-F238E27FC236}">
                <a16:creationId xmlns:a16="http://schemas.microsoft.com/office/drawing/2014/main" id="{17FB06D9-D55C-40F1-A430-709D2DBA8521}"/>
              </a:ext>
            </a:extLst>
          </p:cNvPr>
          <p:cNvSpPr>
            <a:spLocks noChangeArrowheads="1"/>
          </p:cNvSpPr>
          <p:nvPr/>
        </p:nvSpPr>
        <p:spPr bwMode="auto">
          <a:xfrm>
            <a:off x="76200" y="0"/>
            <a:ext cx="11963400" cy="228600"/>
          </a:xfrm>
          <a:prstGeom prst="rect">
            <a:avLst/>
          </a:prstGeom>
          <a:solidFill>
            <a:srgbClr val="00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 name="Rectangle 8">
            <a:extLst>
              <a:ext uri="{FF2B5EF4-FFF2-40B4-BE49-F238E27FC236}">
                <a16:creationId xmlns:a16="http://schemas.microsoft.com/office/drawing/2014/main" id="{EE07E36F-8B49-484E-97F5-760ECA7CB1D0}"/>
              </a:ext>
            </a:extLst>
          </p:cNvPr>
          <p:cNvSpPr>
            <a:spLocks noChangeArrowheads="1"/>
          </p:cNvSpPr>
          <p:nvPr/>
        </p:nvSpPr>
        <p:spPr bwMode="auto">
          <a:xfrm>
            <a:off x="76200" y="6324600"/>
            <a:ext cx="11963400" cy="228600"/>
          </a:xfrm>
          <a:prstGeom prst="rect">
            <a:avLst/>
          </a:prstGeom>
          <a:solidFill>
            <a:srgbClr val="00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 name="TextBox 15">
            <a:extLst>
              <a:ext uri="{FF2B5EF4-FFF2-40B4-BE49-F238E27FC236}">
                <a16:creationId xmlns:a16="http://schemas.microsoft.com/office/drawing/2014/main" id="{D7F3FD96-9501-42B1-9DE6-1D93F4B72EC9}"/>
              </a:ext>
            </a:extLst>
          </p:cNvPr>
          <p:cNvSpPr txBox="1"/>
          <p:nvPr/>
        </p:nvSpPr>
        <p:spPr>
          <a:xfrm>
            <a:off x="0" y="6550223"/>
            <a:ext cx="12192000" cy="307777"/>
          </a:xfrm>
          <a:prstGeom prst="rect">
            <a:avLst/>
          </a:prstGeom>
          <a:solidFill>
            <a:schemeClr val="tx1"/>
          </a:solidFill>
        </p:spPr>
        <p:txBody>
          <a:bodyPr wrap="square" rtlCol="0">
            <a:spAutoFit/>
          </a:bodyPr>
          <a:lstStyle/>
          <a:p>
            <a:r>
              <a:rPr lang="en-US" sz="1400" dirty="0">
                <a:solidFill>
                  <a:schemeClr val="bg1"/>
                </a:solidFill>
              </a:rPr>
              <a:t>Richie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nodeType="clickEffect">
                                  <p:stCondLst>
                                    <p:cond delay="0"/>
                                  </p:stCondLst>
                                  <p:childTnLst>
                                    <p:set>
                                      <p:cBhvr>
                                        <p:cTn id="6" dur="1" fill="hold">
                                          <p:stCondLst>
                                            <p:cond delay="0"/>
                                          </p:stCondLst>
                                        </p:cTn>
                                        <p:tgtEl>
                                          <p:spTgt spid="2061"/>
                                        </p:tgtEl>
                                        <p:attrNameLst>
                                          <p:attrName>style.visibility</p:attrName>
                                        </p:attrNameLst>
                                      </p:cBhvr>
                                      <p:to>
                                        <p:strVal val="visible"/>
                                      </p:to>
                                    </p:set>
                                    <p:anim calcmode="lin" valueType="num">
                                      <p:cBhvr>
                                        <p:cTn id="7" dur="500" fill="hold"/>
                                        <p:tgtEl>
                                          <p:spTgt spid="2061"/>
                                        </p:tgtEl>
                                        <p:attrNameLst>
                                          <p:attrName>ppt_w</p:attrName>
                                        </p:attrNameLst>
                                      </p:cBhvr>
                                      <p:tavLst>
                                        <p:tav tm="0">
                                          <p:val>
                                            <p:fltVal val="0"/>
                                          </p:val>
                                        </p:tav>
                                        <p:tav tm="100000">
                                          <p:val>
                                            <p:strVal val="#ppt_w"/>
                                          </p:val>
                                        </p:tav>
                                      </p:tavLst>
                                    </p:anim>
                                    <p:anim calcmode="lin" valueType="num">
                                      <p:cBhvr>
                                        <p:cTn id="8" dur="500" fill="hold"/>
                                        <p:tgtEl>
                                          <p:spTgt spid="2061"/>
                                        </p:tgtEl>
                                        <p:attrNameLst>
                                          <p:attrName>ppt_h</p:attrName>
                                        </p:attrNameLst>
                                      </p:cBhvr>
                                      <p:tavLst>
                                        <p:tav tm="0">
                                          <p:val>
                                            <p:fltVal val="0"/>
                                          </p:val>
                                        </p:tav>
                                        <p:tav tm="100000">
                                          <p:val>
                                            <p:strVal val="#ppt_h"/>
                                          </p:val>
                                        </p:tav>
                                      </p:tavLst>
                                    </p:anim>
                                    <p:animEffect transition="in" filter="fade">
                                      <p:cBhvr>
                                        <p:cTn id="9" dur="500"/>
                                        <p:tgtEl>
                                          <p:spTgt spid="2061"/>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058">
                                            <p:txEl>
                                              <p:pRg st="0" end="0"/>
                                            </p:txEl>
                                          </p:spTgt>
                                        </p:tgtEl>
                                        <p:attrNameLst>
                                          <p:attrName>style.visibility</p:attrName>
                                        </p:attrNameLst>
                                      </p:cBhvr>
                                      <p:to>
                                        <p:strVal val="visible"/>
                                      </p:to>
                                    </p:set>
                                    <p:anim calcmode="lin" valueType="num">
                                      <p:cBhvr>
                                        <p:cTn id="12" dur="500" fill="hold"/>
                                        <p:tgtEl>
                                          <p:spTgt spid="2058">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2058">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2058">
                                            <p:txEl>
                                              <p:pRg st="0" end="0"/>
                                            </p:txEl>
                                          </p:spTgt>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2058">
                                            <p:txEl>
                                              <p:pRg st="1" end="1"/>
                                            </p:txEl>
                                          </p:spTgt>
                                        </p:tgtEl>
                                        <p:attrNameLst>
                                          <p:attrName>style.visibility</p:attrName>
                                        </p:attrNameLst>
                                      </p:cBhvr>
                                      <p:to>
                                        <p:strVal val="visible"/>
                                      </p:to>
                                    </p:set>
                                    <p:anim calcmode="lin" valueType="num">
                                      <p:cBhvr>
                                        <p:cTn id="17" dur="500" fill="hold"/>
                                        <p:tgtEl>
                                          <p:spTgt spid="2058">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2058">
                                            <p:txEl>
                                              <p:pRg st="1" end="1"/>
                                            </p:txEl>
                                          </p:spTgt>
                                        </p:tgtEl>
                                        <p:attrNameLst>
                                          <p:attrName>ppt_h</p:attrName>
                                        </p:attrNameLst>
                                      </p:cBhvr>
                                      <p:tavLst>
                                        <p:tav tm="0">
                                          <p:val>
                                            <p:fltVal val="0"/>
                                          </p:val>
                                        </p:tav>
                                        <p:tav tm="100000">
                                          <p:val>
                                            <p:strVal val="#ppt_h"/>
                                          </p:val>
                                        </p:tav>
                                      </p:tavLst>
                                    </p:anim>
                                    <p:animEffect transition="in" filter="fade">
                                      <p:cBhvr>
                                        <p:cTn id="19" dur="500"/>
                                        <p:tgtEl>
                                          <p:spTgt spid="2058">
                                            <p:txEl>
                                              <p:pRg st="1" end="1"/>
                                            </p:txEl>
                                          </p:spTgt>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2058">
                                            <p:txEl>
                                              <p:pRg st="2" end="2"/>
                                            </p:txEl>
                                          </p:spTgt>
                                        </p:tgtEl>
                                        <p:attrNameLst>
                                          <p:attrName>style.visibility</p:attrName>
                                        </p:attrNameLst>
                                      </p:cBhvr>
                                      <p:to>
                                        <p:strVal val="visible"/>
                                      </p:to>
                                    </p:set>
                                    <p:anim calcmode="lin" valueType="num">
                                      <p:cBhvr>
                                        <p:cTn id="22" dur="500" fill="hold"/>
                                        <p:tgtEl>
                                          <p:spTgt spid="2058">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2058">
                                            <p:txEl>
                                              <p:pRg st="2" end="2"/>
                                            </p:txEl>
                                          </p:spTgt>
                                        </p:tgtEl>
                                        <p:attrNameLst>
                                          <p:attrName>ppt_h</p:attrName>
                                        </p:attrNameLst>
                                      </p:cBhvr>
                                      <p:tavLst>
                                        <p:tav tm="0">
                                          <p:val>
                                            <p:fltVal val="0"/>
                                          </p:val>
                                        </p:tav>
                                        <p:tav tm="100000">
                                          <p:val>
                                            <p:strVal val="#ppt_h"/>
                                          </p:val>
                                        </p:tav>
                                      </p:tavLst>
                                    </p:anim>
                                    <p:animEffect transition="in" filter="fade">
                                      <p:cBhvr>
                                        <p:cTn id="24" dur="500"/>
                                        <p:tgtEl>
                                          <p:spTgt spid="2058">
                                            <p:txEl>
                                              <p:pRg st="2" end="2"/>
                                            </p:txEl>
                                          </p:spTgt>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2058">
                                            <p:txEl>
                                              <p:pRg st="3" end="3"/>
                                            </p:txEl>
                                          </p:spTgt>
                                        </p:tgtEl>
                                        <p:attrNameLst>
                                          <p:attrName>style.visibility</p:attrName>
                                        </p:attrNameLst>
                                      </p:cBhvr>
                                      <p:to>
                                        <p:strVal val="visible"/>
                                      </p:to>
                                    </p:set>
                                    <p:anim calcmode="lin" valueType="num">
                                      <p:cBhvr>
                                        <p:cTn id="27" dur="500" fill="hold"/>
                                        <p:tgtEl>
                                          <p:spTgt spid="2058">
                                            <p:txEl>
                                              <p:pRg st="3" end="3"/>
                                            </p:txEl>
                                          </p:spTgt>
                                        </p:tgtEl>
                                        <p:attrNameLst>
                                          <p:attrName>ppt_w</p:attrName>
                                        </p:attrNameLst>
                                      </p:cBhvr>
                                      <p:tavLst>
                                        <p:tav tm="0">
                                          <p:val>
                                            <p:fltVal val="0"/>
                                          </p:val>
                                        </p:tav>
                                        <p:tav tm="100000">
                                          <p:val>
                                            <p:strVal val="#ppt_w"/>
                                          </p:val>
                                        </p:tav>
                                      </p:tavLst>
                                    </p:anim>
                                    <p:anim calcmode="lin" valueType="num">
                                      <p:cBhvr>
                                        <p:cTn id="28" dur="500" fill="hold"/>
                                        <p:tgtEl>
                                          <p:spTgt spid="2058">
                                            <p:txEl>
                                              <p:pRg st="3" end="3"/>
                                            </p:txEl>
                                          </p:spTgt>
                                        </p:tgtEl>
                                        <p:attrNameLst>
                                          <p:attrName>ppt_h</p:attrName>
                                        </p:attrNameLst>
                                      </p:cBhvr>
                                      <p:tavLst>
                                        <p:tav tm="0">
                                          <p:val>
                                            <p:fltVal val="0"/>
                                          </p:val>
                                        </p:tav>
                                        <p:tav tm="100000">
                                          <p:val>
                                            <p:strVal val="#ppt_h"/>
                                          </p:val>
                                        </p:tav>
                                      </p:tavLst>
                                    </p:anim>
                                    <p:animEffect transition="in" filter="fade">
                                      <p:cBhvr>
                                        <p:cTn id="29" dur="500"/>
                                        <p:tgtEl>
                                          <p:spTgt spid="2058">
                                            <p:txEl>
                                              <p:pRg st="3" end="3"/>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2060"/>
                                        </p:tgtEl>
                                        <p:attrNameLst>
                                          <p:attrName>style.visibility</p:attrName>
                                        </p:attrNameLst>
                                      </p:cBhvr>
                                      <p:to>
                                        <p:strVal val="visible"/>
                                      </p:to>
                                    </p:set>
                                    <p:anim calcmode="lin" valueType="num">
                                      <p:cBhvr>
                                        <p:cTn id="32" dur="500" fill="hold"/>
                                        <p:tgtEl>
                                          <p:spTgt spid="2060"/>
                                        </p:tgtEl>
                                        <p:attrNameLst>
                                          <p:attrName>ppt_w</p:attrName>
                                        </p:attrNameLst>
                                      </p:cBhvr>
                                      <p:tavLst>
                                        <p:tav tm="0">
                                          <p:val>
                                            <p:fltVal val="0"/>
                                          </p:val>
                                        </p:tav>
                                        <p:tav tm="100000">
                                          <p:val>
                                            <p:strVal val="#ppt_w"/>
                                          </p:val>
                                        </p:tav>
                                      </p:tavLst>
                                    </p:anim>
                                    <p:anim calcmode="lin" valueType="num">
                                      <p:cBhvr>
                                        <p:cTn id="33" dur="500" fill="hold"/>
                                        <p:tgtEl>
                                          <p:spTgt spid="2060"/>
                                        </p:tgtEl>
                                        <p:attrNameLst>
                                          <p:attrName>ppt_h</p:attrName>
                                        </p:attrNameLst>
                                      </p:cBhvr>
                                      <p:tavLst>
                                        <p:tav tm="0">
                                          <p:val>
                                            <p:fltVal val="0"/>
                                          </p:val>
                                        </p:tav>
                                        <p:tav tm="100000">
                                          <p:val>
                                            <p:strVal val="#ppt_h"/>
                                          </p:val>
                                        </p:tav>
                                      </p:tavLst>
                                    </p:anim>
                                    <p:animEffect transition="in" filter="fade">
                                      <p:cBhvr>
                                        <p:cTn id="34" dur="500"/>
                                        <p:tgtEl>
                                          <p:spTgt spid="2060"/>
                                        </p:tgtEl>
                                      </p:cBhvr>
                                    </p:animEffect>
                                  </p:childTnLst>
                                </p:cTn>
                              </p:par>
                            </p:childTnLst>
                          </p:cTn>
                        </p:par>
                        <p:par>
                          <p:cTn id="35" fill="hold" nodeType="afterGroup">
                            <p:stCondLst>
                              <p:cond delay="500"/>
                            </p:stCondLst>
                            <p:childTnLst>
                              <p:par>
                                <p:cTn id="36" presetID="53" presetClass="entr" presetSubtype="16" fill="hold" nodeType="afterEffect">
                                  <p:stCondLst>
                                    <p:cond delay="0"/>
                                  </p:stCondLst>
                                  <p:childTnLst>
                                    <p:set>
                                      <p:cBhvr>
                                        <p:cTn id="37" dur="1" fill="hold">
                                          <p:stCondLst>
                                            <p:cond delay="0"/>
                                          </p:stCondLst>
                                        </p:cTn>
                                        <p:tgtEl>
                                          <p:spTgt spid="2058">
                                            <p:txEl>
                                              <p:pRg st="4" end="4"/>
                                            </p:txEl>
                                          </p:spTgt>
                                        </p:tgtEl>
                                        <p:attrNameLst>
                                          <p:attrName>style.visibility</p:attrName>
                                        </p:attrNameLst>
                                      </p:cBhvr>
                                      <p:to>
                                        <p:strVal val="visible"/>
                                      </p:to>
                                    </p:set>
                                    <p:anim calcmode="lin" valueType="num">
                                      <p:cBhvr>
                                        <p:cTn id="38" dur="500" fill="hold"/>
                                        <p:tgtEl>
                                          <p:spTgt spid="2058">
                                            <p:txEl>
                                              <p:pRg st="4" end="4"/>
                                            </p:txEl>
                                          </p:spTgt>
                                        </p:tgtEl>
                                        <p:attrNameLst>
                                          <p:attrName>ppt_w</p:attrName>
                                        </p:attrNameLst>
                                      </p:cBhvr>
                                      <p:tavLst>
                                        <p:tav tm="0">
                                          <p:val>
                                            <p:fltVal val="0"/>
                                          </p:val>
                                        </p:tav>
                                        <p:tav tm="100000">
                                          <p:val>
                                            <p:strVal val="#ppt_w"/>
                                          </p:val>
                                        </p:tav>
                                      </p:tavLst>
                                    </p:anim>
                                    <p:anim calcmode="lin" valueType="num">
                                      <p:cBhvr>
                                        <p:cTn id="39" dur="500" fill="hold"/>
                                        <p:tgtEl>
                                          <p:spTgt spid="2058">
                                            <p:txEl>
                                              <p:pRg st="4" end="4"/>
                                            </p:txEl>
                                          </p:spTgt>
                                        </p:tgtEl>
                                        <p:attrNameLst>
                                          <p:attrName>ppt_h</p:attrName>
                                        </p:attrNameLst>
                                      </p:cBhvr>
                                      <p:tavLst>
                                        <p:tav tm="0">
                                          <p:val>
                                            <p:fltVal val="0"/>
                                          </p:val>
                                        </p:tav>
                                        <p:tav tm="100000">
                                          <p:val>
                                            <p:strVal val="#ppt_h"/>
                                          </p:val>
                                        </p:tav>
                                      </p:tavLst>
                                    </p:anim>
                                    <p:animEffect transition="in" filter="fade">
                                      <p:cBhvr>
                                        <p:cTn id="40" dur="500"/>
                                        <p:tgtEl>
                                          <p:spTgt spid="2058">
                                            <p:txEl>
                                              <p:pRg st="4" end="4"/>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53" presetClass="entr" presetSubtype="16" fill="hold" nodeType="clickEffect">
                                  <p:stCondLst>
                                    <p:cond delay="0"/>
                                  </p:stCondLst>
                                  <p:childTnLst>
                                    <p:set>
                                      <p:cBhvr>
                                        <p:cTn id="44" dur="1" fill="hold">
                                          <p:stCondLst>
                                            <p:cond delay="0"/>
                                          </p:stCondLst>
                                        </p:cTn>
                                        <p:tgtEl>
                                          <p:spTgt spid="2051">
                                            <p:txEl>
                                              <p:pRg st="0" end="0"/>
                                            </p:txEl>
                                          </p:spTgt>
                                        </p:tgtEl>
                                        <p:attrNameLst>
                                          <p:attrName>style.visibility</p:attrName>
                                        </p:attrNameLst>
                                      </p:cBhvr>
                                      <p:to>
                                        <p:strVal val="visible"/>
                                      </p:to>
                                    </p:set>
                                    <p:anim calcmode="lin" valueType="num">
                                      <p:cBhvr>
                                        <p:cTn id="45" dur="500" fill="hold"/>
                                        <p:tgtEl>
                                          <p:spTgt spid="2051">
                                            <p:txEl>
                                              <p:pRg st="0" end="0"/>
                                            </p:txEl>
                                          </p:spTgt>
                                        </p:tgtEl>
                                        <p:attrNameLst>
                                          <p:attrName>ppt_w</p:attrName>
                                        </p:attrNameLst>
                                      </p:cBhvr>
                                      <p:tavLst>
                                        <p:tav tm="0">
                                          <p:val>
                                            <p:fltVal val="0"/>
                                          </p:val>
                                        </p:tav>
                                        <p:tav tm="100000">
                                          <p:val>
                                            <p:strVal val="#ppt_w"/>
                                          </p:val>
                                        </p:tav>
                                      </p:tavLst>
                                    </p:anim>
                                    <p:anim calcmode="lin" valueType="num">
                                      <p:cBhvr>
                                        <p:cTn id="46" dur="500" fill="hold"/>
                                        <p:tgtEl>
                                          <p:spTgt spid="2051">
                                            <p:txEl>
                                              <p:pRg st="0" end="0"/>
                                            </p:txEl>
                                          </p:spTgt>
                                        </p:tgtEl>
                                        <p:attrNameLst>
                                          <p:attrName>ppt_h</p:attrName>
                                        </p:attrNameLst>
                                      </p:cBhvr>
                                      <p:tavLst>
                                        <p:tav tm="0">
                                          <p:val>
                                            <p:fltVal val="0"/>
                                          </p:val>
                                        </p:tav>
                                        <p:tav tm="100000">
                                          <p:val>
                                            <p:strVal val="#ppt_h"/>
                                          </p:val>
                                        </p:tav>
                                      </p:tavLst>
                                    </p:anim>
                                    <p:animEffect transition="in" filter="fade">
                                      <p:cBhvr>
                                        <p:cTn id="47" dur="500"/>
                                        <p:tgtEl>
                                          <p:spTgt spid="2051">
                                            <p:txEl>
                                              <p:pRg st="0" end="0"/>
                                            </p:txEl>
                                          </p:spTgt>
                                        </p:tgtEl>
                                      </p:cBhvr>
                                    </p:animEffect>
                                  </p:childTnLst>
                                </p:cTn>
                              </p:par>
                              <p:par>
                                <p:cTn id="48" presetID="53" presetClass="entr" presetSubtype="16" fill="hold" nodeType="withEffect">
                                  <p:stCondLst>
                                    <p:cond delay="0"/>
                                  </p:stCondLst>
                                  <p:childTnLst>
                                    <p:set>
                                      <p:cBhvr>
                                        <p:cTn id="49" dur="1" fill="hold">
                                          <p:stCondLst>
                                            <p:cond delay="0"/>
                                          </p:stCondLst>
                                        </p:cTn>
                                        <p:tgtEl>
                                          <p:spTgt spid="2051">
                                            <p:txEl>
                                              <p:pRg st="1" end="1"/>
                                            </p:txEl>
                                          </p:spTgt>
                                        </p:tgtEl>
                                        <p:attrNameLst>
                                          <p:attrName>style.visibility</p:attrName>
                                        </p:attrNameLst>
                                      </p:cBhvr>
                                      <p:to>
                                        <p:strVal val="visible"/>
                                      </p:to>
                                    </p:set>
                                    <p:anim calcmode="lin" valueType="num">
                                      <p:cBhvr>
                                        <p:cTn id="50" dur="500" fill="hold"/>
                                        <p:tgtEl>
                                          <p:spTgt spid="2051">
                                            <p:txEl>
                                              <p:pRg st="1" end="1"/>
                                            </p:txEl>
                                          </p:spTgt>
                                        </p:tgtEl>
                                        <p:attrNameLst>
                                          <p:attrName>ppt_w</p:attrName>
                                        </p:attrNameLst>
                                      </p:cBhvr>
                                      <p:tavLst>
                                        <p:tav tm="0">
                                          <p:val>
                                            <p:fltVal val="0"/>
                                          </p:val>
                                        </p:tav>
                                        <p:tav tm="100000">
                                          <p:val>
                                            <p:strVal val="#ppt_w"/>
                                          </p:val>
                                        </p:tav>
                                      </p:tavLst>
                                    </p:anim>
                                    <p:anim calcmode="lin" valueType="num">
                                      <p:cBhvr>
                                        <p:cTn id="51" dur="500" fill="hold"/>
                                        <p:tgtEl>
                                          <p:spTgt spid="2051">
                                            <p:txEl>
                                              <p:pRg st="1" end="1"/>
                                            </p:txEl>
                                          </p:spTgt>
                                        </p:tgtEl>
                                        <p:attrNameLst>
                                          <p:attrName>ppt_h</p:attrName>
                                        </p:attrNameLst>
                                      </p:cBhvr>
                                      <p:tavLst>
                                        <p:tav tm="0">
                                          <p:val>
                                            <p:fltVal val="0"/>
                                          </p:val>
                                        </p:tav>
                                        <p:tav tm="100000">
                                          <p:val>
                                            <p:strVal val="#ppt_h"/>
                                          </p:val>
                                        </p:tav>
                                      </p:tavLst>
                                    </p:anim>
                                    <p:animEffect transition="in" filter="fade">
                                      <p:cBhvr>
                                        <p:cTn id="52" dur="500"/>
                                        <p:tgtEl>
                                          <p:spTgt spid="205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 grpId="0" uiExpand="1"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handplow">
            <a:extLst>
              <a:ext uri="{FF2B5EF4-FFF2-40B4-BE49-F238E27FC236}">
                <a16:creationId xmlns:a16="http://schemas.microsoft.com/office/drawing/2014/main" id="{8811A0AB-3E00-4502-9143-B07D06021B3A}"/>
              </a:ext>
            </a:extLst>
          </p:cNvPr>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228600" y="228600"/>
            <a:ext cx="11734800" cy="6096000"/>
          </a:xfrm>
          <a:prstGeom prst="rect">
            <a:avLst/>
          </a:prstGeom>
          <a:noFill/>
          <a:extLst>
            <a:ext uri="{909E8E84-426E-40DD-AFC4-6F175D3DCCD1}">
              <a14:hiddenFill xmlns:a14="http://schemas.microsoft.com/office/drawing/2010/main">
                <a:solidFill>
                  <a:srgbClr val="FFFFFF"/>
                </a:solidFill>
              </a14:hiddenFill>
            </a:ext>
          </a:extLst>
        </p:spPr>
      </p:pic>
      <p:sp>
        <p:nvSpPr>
          <p:cNvPr id="3074" name="Rectangle 2">
            <a:extLst>
              <a:ext uri="{FF2B5EF4-FFF2-40B4-BE49-F238E27FC236}">
                <a16:creationId xmlns:a16="http://schemas.microsoft.com/office/drawing/2014/main" id="{48DBB8A1-E908-4856-87F3-C1F8E3041B3C}"/>
              </a:ext>
            </a:extLst>
          </p:cNvPr>
          <p:cNvSpPr>
            <a:spLocks noGrp="1" noChangeArrowheads="1"/>
          </p:cNvSpPr>
          <p:nvPr>
            <p:ph type="title"/>
          </p:nvPr>
        </p:nvSpPr>
        <p:spPr>
          <a:xfrm>
            <a:off x="1752600" y="304801"/>
            <a:ext cx="8610600" cy="868363"/>
          </a:xfrm>
          <a:effectLst/>
        </p:spPr>
        <p:txBody>
          <a:bodyPr>
            <a:normAutofit/>
          </a:bodyPr>
          <a:lstStyle/>
          <a:p>
            <a:pPr algn="ctr"/>
            <a:r>
              <a:rPr lang="en-US" altLang="en-US" b="1" dirty="0">
                <a:solidFill>
                  <a:srgbClr val="006600"/>
                </a:solidFill>
                <a:latin typeface="Calibri" panose="020F0502020204030204" pitchFamily="34" charset="0"/>
              </a:rPr>
              <a:t>The </a:t>
            </a:r>
            <a:r>
              <a:rPr lang="en-US" altLang="en-US" b="1" dirty="0">
                <a:solidFill>
                  <a:srgbClr val="CC0000"/>
                </a:solidFill>
                <a:latin typeface="Calibri" panose="020F0502020204030204" pitchFamily="34" charset="0"/>
              </a:rPr>
              <a:t>Commitment</a:t>
            </a:r>
            <a:r>
              <a:rPr lang="en-US" altLang="en-US" b="1" dirty="0">
                <a:solidFill>
                  <a:srgbClr val="006600"/>
                </a:solidFill>
                <a:latin typeface="Calibri" panose="020F0502020204030204" pitchFamily="34" charset="0"/>
              </a:rPr>
              <a:t> of Discipleship</a:t>
            </a:r>
          </a:p>
        </p:txBody>
      </p:sp>
      <p:sp>
        <p:nvSpPr>
          <p:cNvPr id="3075" name="Rectangle 3">
            <a:extLst>
              <a:ext uri="{FF2B5EF4-FFF2-40B4-BE49-F238E27FC236}">
                <a16:creationId xmlns:a16="http://schemas.microsoft.com/office/drawing/2014/main" id="{99BBAADE-62E6-4977-8097-37CA59878C2E}"/>
              </a:ext>
            </a:extLst>
          </p:cNvPr>
          <p:cNvSpPr>
            <a:spLocks noGrp="1" noChangeArrowheads="1"/>
          </p:cNvSpPr>
          <p:nvPr>
            <p:ph idx="1"/>
          </p:nvPr>
        </p:nvSpPr>
        <p:spPr>
          <a:xfrm>
            <a:off x="533400" y="1429406"/>
            <a:ext cx="11125200" cy="627994"/>
          </a:xfrm>
        </p:spPr>
        <p:txBody>
          <a:bodyPr>
            <a:normAutofit/>
          </a:bodyPr>
          <a:lstStyle/>
          <a:p>
            <a:r>
              <a:rPr lang="en-US" altLang="en-US" sz="3400" b="1" dirty="0">
                <a:latin typeface="Calibri" panose="020F0502020204030204" pitchFamily="34" charset="0"/>
              </a:rPr>
              <a:t>Jesus taught men to </a:t>
            </a:r>
            <a:r>
              <a:rPr lang="en-US" altLang="en-US" sz="3400" b="1" dirty="0">
                <a:highlight>
                  <a:srgbClr val="FFFF00"/>
                </a:highlight>
                <a:latin typeface="Calibri" panose="020F0502020204030204" pitchFamily="34" charset="0"/>
              </a:rPr>
              <a:t>count the cost</a:t>
            </a:r>
            <a:r>
              <a:rPr lang="en-US" altLang="en-US" sz="3400" b="1" dirty="0">
                <a:latin typeface="Calibri" panose="020F0502020204030204" pitchFamily="34" charset="0"/>
              </a:rPr>
              <a:t> of discipleship</a:t>
            </a:r>
          </a:p>
        </p:txBody>
      </p:sp>
      <p:sp>
        <p:nvSpPr>
          <p:cNvPr id="3077" name="Rectangle 5">
            <a:extLst>
              <a:ext uri="{FF2B5EF4-FFF2-40B4-BE49-F238E27FC236}">
                <a16:creationId xmlns:a16="http://schemas.microsoft.com/office/drawing/2014/main" id="{65BEA8CB-979C-44B0-805F-E169ECB9F865}"/>
              </a:ext>
            </a:extLst>
          </p:cNvPr>
          <p:cNvSpPr>
            <a:spLocks noChangeArrowheads="1"/>
          </p:cNvSpPr>
          <p:nvPr/>
        </p:nvSpPr>
        <p:spPr bwMode="auto">
          <a:xfrm>
            <a:off x="0" y="0"/>
            <a:ext cx="228600" cy="6858000"/>
          </a:xfrm>
          <a:prstGeom prst="rect">
            <a:avLst/>
          </a:prstGeom>
          <a:solidFill>
            <a:srgbClr val="00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8" name="Rectangle 6">
            <a:extLst>
              <a:ext uri="{FF2B5EF4-FFF2-40B4-BE49-F238E27FC236}">
                <a16:creationId xmlns:a16="http://schemas.microsoft.com/office/drawing/2014/main" id="{760A0F56-BBB4-4F19-B228-1B45ED71724B}"/>
              </a:ext>
            </a:extLst>
          </p:cNvPr>
          <p:cNvSpPr>
            <a:spLocks noChangeArrowheads="1"/>
          </p:cNvSpPr>
          <p:nvPr/>
        </p:nvSpPr>
        <p:spPr bwMode="auto">
          <a:xfrm>
            <a:off x="11963400" y="0"/>
            <a:ext cx="228600" cy="6858000"/>
          </a:xfrm>
          <a:prstGeom prst="rect">
            <a:avLst/>
          </a:prstGeom>
          <a:solidFill>
            <a:srgbClr val="00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E0DA3FBC-3DB2-4596-9163-9E6FFDB4178A}"/>
              </a:ext>
            </a:extLst>
          </p:cNvPr>
          <p:cNvSpPr>
            <a:spLocks noChangeArrowheads="1"/>
          </p:cNvSpPr>
          <p:nvPr/>
        </p:nvSpPr>
        <p:spPr bwMode="auto">
          <a:xfrm>
            <a:off x="76200" y="0"/>
            <a:ext cx="11963400" cy="228600"/>
          </a:xfrm>
          <a:prstGeom prst="rect">
            <a:avLst/>
          </a:prstGeom>
          <a:solidFill>
            <a:srgbClr val="00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0" name="Rectangle 8">
            <a:extLst>
              <a:ext uri="{FF2B5EF4-FFF2-40B4-BE49-F238E27FC236}">
                <a16:creationId xmlns:a16="http://schemas.microsoft.com/office/drawing/2014/main" id="{2FE44B18-0B40-4E16-BD20-96C24CCEB98D}"/>
              </a:ext>
            </a:extLst>
          </p:cNvPr>
          <p:cNvSpPr>
            <a:spLocks noChangeArrowheads="1"/>
          </p:cNvSpPr>
          <p:nvPr/>
        </p:nvSpPr>
        <p:spPr bwMode="auto">
          <a:xfrm>
            <a:off x="76200" y="6324600"/>
            <a:ext cx="11963400" cy="228600"/>
          </a:xfrm>
          <a:prstGeom prst="rect">
            <a:avLst/>
          </a:prstGeom>
          <a:solidFill>
            <a:srgbClr val="00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1" name="Line 9">
            <a:extLst>
              <a:ext uri="{FF2B5EF4-FFF2-40B4-BE49-F238E27FC236}">
                <a16:creationId xmlns:a16="http://schemas.microsoft.com/office/drawing/2014/main" id="{6971BC7A-DD85-45BF-96F2-53F1AF54EDE1}"/>
              </a:ext>
            </a:extLst>
          </p:cNvPr>
          <p:cNvSpPr>
            <a:spLocks noChangeShapeType="1"/>
          </p:cNvSpPr>
          <p:nvPr/>
        </p:nvSpPr>
        <p:spPr bwMode="auto">
          <a:xfrm>
            <a:off x="1905000" y="1219200"/>
            <a:ext cx="8382000" cy="0"/>
          </a:xfrm>
          <a:prstGeom prst="line">
            <a:avLst/>
          </a:prstGeom>
          <a:noFill/>
          <a:ln w="57150" cmpd="thinThick">
            <a:solidFill>
              <a:srgbClr val="00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endParaRPr lang="en-US"/>
          </a:p>
        </p:txBody>
      </p:sp>
      <p:sp>
        <p:nvSpPr>
          <p:cNvPr id="3082" name="Text Box 10">
            <a:extLst>
              <a:ext uri="{FF2B5EF4-FFF2-40B4-BE49-F238E27FC236}">
                <a16:creationId xmlns:a16="http://schemas.microsoft.com/office/drawing/2014/main" id="{75561C65-0778-46FA-AFC5-99DE5AFBB93A}"/>
              </a:ext>
            </a:extLst>
          </p:cNvPr>
          <p:cNvSpPr txBox="1">
            <a:spLocks noChangeArrowheads="1"/>
          </p:cNvSpPr>
          <p:nvPr/>
        </p:nvSpPr>
        <p:spPr bwMode="auto">
          <a:xfrm>
            <a:off x="304800" y="1981200"/>
            <a:ext cx="1158240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800" dirty="0">
                <a:latin typeface="Calibri" panose="020F0502020204030204" pitchFamily="34" charset="0"/>
              </a:rPr>
              <a:t>“Now it happened as they journeyed on the road, that someone said to Him, "Lord, I will follow You wherever You go." And Jesus said to him, "Foxes have holes and birds of the air have nests, but the Son of Man has nowhere to lay His head.“ Then He said to another, "Follow Me." But he said, "Lord, let me first go and bury my father.“ Jesus said to him, "Let the dead bury their own dead, but you go and preach the kingdom of God.“ And another also said, "Lord, I will follow You, but let me first go and bid them farewell who are at my house.“ But Jesus said to him,</a:t>
            </a:r>
            <a:r>
              <a:rPr lang="en-US" altLang="en-US" sz="2800" b="1" dirty="0">
                <a:latin typeface="Calibri" panose="020F0502020204030204" pitchFamily="34" charset="0"/>
              </a:rPr>
              <a:t> "</a:t>
            </a:r>
            <a:r>
              <a:rPr lang="en-US" altLang="en-US" sz="2800" b="1" dirty="0">
                <a:highlight>
                  <a:srgbClr val="FFFF00"/>
                </a:highlight>
                <a:latin typeface="Calibri" panose="020F0502020204030204" pitchFamily="34" charset="0"/>
              </a:rPr>
              <a:t>No one</a:t>
            </a:r>
            <a:r>
              <a:rPr lang="en-US" altLang="en-US" sz="2800" b="1" dirty="0">
                <a:latin typeface="Calibri" panose="020F0502020204030204" pitchFamily="34" charset="0"/>
              </a:rPr>
              <a:t>, having put his hand to the plow,</a:t>
            </a:r>
            <a:br>
              <a:rPr lang="en-US" altLang="en-US" sz="2800" b="1" dirty="0">
                <a:latin typeface="Calibri" panose="020F0502020204030204" pitchFamily="34" charset="0"/>
              </a:rPr>
            </a:br>
            <a:r>
              <a:rPr lang="en-US" altLang="en-US" sz="2800" b="1" dirty="0">
                <a:solidFill>
                  <a:srgbClr val="CC0000"/>
                </a:solidFill>
                <a:latin typeface="Calibri" panose="020F0502020204030204" pitchFamily="34" charset="0"/>
              </a:rPr>
              <a:t>and looking back</a:t>
            </a:r>
            <a:r>
              <a:rPr lang="en-US" altLang="en-US" sz="2800" b="1" dirty="0">
                <a:latin typeface="Calibri" panose="020F0502020204030204" pitchFamily="34" charset="0"/>
              </a:rPr>
              <a:t>, is fit for the kingdom of God.”</a:t>
            </a:r>
          </a:p>
          <a:p>
            <a:pPr algn="ctr"/>
            <a:r>
              <a:rPr lang="en-US" altLang="en-US" sz="2800" b="1" dirty="0">
                <a:latin typeface="Calibri" panose="020F0502020204030204" pitchFamily="34" charset="0"/>
              </a:rPr>
              <a:t> Luke 9:57-62</a:t>
            </a:r>
          </a:p>
        </p:txBody>
      </p:sp>
      <p:sp>
        <p:nvSpPr>
          <p:cNvPr id="2" name="TextBox 1">
            <a:extLst>
              <a:ext uri="{FF2B5EF4-FFF2-40B4-BE49-F238E27FC236}">
                <a16:creationId xmlns:a16="http://schemas.microsoft.com/office/drawing/2014/main" id="{15C31CFD-2617-42D4-8F00-D79BF358DFBD}"/>
              </a:ext>
            </a:extLst>
          </p:cNvPr>
          <p:cNvSpPr txBox="1"/>
          <p:nvPr/>
        </p:nvSpPr>
        <p:spPr>
          <a:xfrm>
            <a:off x="0" y="6550223"/>
            <a:ext cx="12192000" cy="307777"/>
          </a:xfrm>
          <a:prstGeom prst="rect">
            <a:avLst/>
          </a:prstGeom>
          <a:solidFill>
            <a:schemeClr val="tx1"/>
          </a:solidFill>
        </p:spPr>
        <p:txBody>
          <a:bodyPr wrap="square" rtlCol="0">
            <a:spAutoFit/>
          </a:bodyPr>
          <a:lstStyle/>
          <a:p>
            <a:r>
              <a:rPr lang="en-US" sz="1400" dirty="0">
                <a:solidFill>
                  <a:schemeClr val="bg1"/>
                </a:solidFill>
              </a:rPr>
              <a:t>Richie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nodeType="clickEffect">
                                  <p:stCondLst>
                                    <p:cond delay="0"/>
                                  </p:stCondLst>
                                  <p:childTnLst>
                                    <p:set>
                                      <p:cBhvr>
                                        <p:cTn id="6" dur="1" fill="hold">
                                          <p:stCondLst>
                                            <p:cond delay="0"/>
                                          </p:stCondLst>
                                        </p:cTn>
                                        <p:tgtEl>
                                          <p:spTgt spid="3082">
                                            <p:txEl>
                                              <p:pRg st="0" end="0"/>
                                            </p:txEl>
                                          </p:spTgt>
                                        </p:tgtEl>
                                        <p:attrNameLst>
                                          <p:attrName>style.visibility</p:attrName>
                                        </p:attrNameLst>
                                      </p:cBhvr>
                                      <p:to>
                                        <p:strVal val="visible"/>
                                      </p:to>
                                    </p:set>
                                    <p:anim calcmode="lin" valueType="num">
                                      <p:cBhvr>
                                        <p:cTn id="7" dur="500" fill="hold"/>
                                        <p:tgtEl>
                                          <p:spTgt spid="308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08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082">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082">
                                            <p:txEl>
                                              <p:pRg st="1" end="1"/>
                                            </p:txEl>
                                          </p:spTgt>
                                        </p:tgtEl>
                                        <p:attrNameLst>
                                          <p:attrName>style.visibility</p:attrName>
                                        </p:attrNameLst>
                                      </p:cBhvr>
                                      <p:to>
                                        <p:strVal val="visible"/>
                                      </p:to>
                                    </p:set>
                                    <p:anim calcmode="lin" valueType="num">
                                      <p:cBhvr>
                                        <p:cTn id="12" dur="500" fill="hold"/>
                                        <p:tgtEl>
                                          <p:spTgt spid="3082">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082">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08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andplow">
            <a:extLst>
              <a:ext uri="{FF2B5EF4-FFF2-40B4-BE49-F238E27FC236}">
                <a16:creationId xmlns:a16="http://schemas.microsoft.com/office/drawing/2014/main" id="{13777A7B-B1A2-44DF-99FA-21FCD3DA7B36}"/>
              </a:ext>
            </a:extLst>
          </p:cNvPr>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228600" y="228600"/>
            <a:ext cx="11734800" cy="6096000"/>
          </a:xfrm>
          <a:prstGeom prst="rect">
            <a:avLst/>
          </a:prstGeom>
          <a:noFill/>
          <a:extLst>
            <a:ext uri="{909E8E84-426E-40DD-AFC4-6F175D3DCCD1}">
              <a14:hiddenFill xmlns:a14="http://schemas.microsoft.com/office/drawing/2010/main">
                <a:solidFill>
                  <a:srgbClr val="FFFFFF"/>
                </a:solidFill>
              </a14:hiddenFill>
            </a:ext>
          </a:extLst>
        </p:spPr>
      </p:pic>
      <p:sp>
        <p:nvSpPr>
          <p:cNvPr id="4099" name="Rectangle 3">
            <a:extLst>
              <a:ext uri="{FF2B5EF4-FFF2-40B4-BE49-F238E27FC236}">
                <a16:creationId xmlns:a16="http://schemas.microsoft.com/office/drawing/2014/main" id="{986D2569-2B58-4D47-942A-59745CE6D527}"/>
              </a:ext>
            </a:extLst>
          </p:cNvPr>
          <p:cNvSpPr>
            <a:spLocks noGrp="1" noChangeArrowheads="1"/>
          </p:cNvSpPr>
          <p:nvPr>
            <p:ph type="title"/>
          </p:nvPr>
        </p:nvSpPr>
        <p:spPr>
          <a:xfrm>
            <a:off x="1828800" y="304801"/>
            <a:ext cx="8534400" cy="868363"/>
          </a:xfrm>
          <a:effectLst/>
        </p:spPr>
        <p:txBody>
          <a:bodyPr>
            <a:normAutofit/>
          </a:bodyPr>
          <a:lstStyle/>
          <a:p>
            <a:pPr algn="ctr"/>
            <a:r>
              <a:rPr lang="en-US" altLang="en-US" b="1" dirty="0">
                <a:solidFill>
                  <a:srgbClr val="006600"/>
                </a:solidFill>
                <a:latin typeface="Calibri" panose="020F0502020204030204" pitchFamily="34" charset="0"/>
              </a:rPr>
              <a:t>The </a:t>
            </a:r>
            <a:r>
              <a:rPr lang="en-US" altLang="en-US" b="1" dirty="0">
                <a:solidFill>
                  <a:srgbClr val="CC0000"/>
                </a:solidFill>
                <a:latin typeface="Calibri" panose="020F0502020204030204" pitchFamily="34" charset="0"/>
              </a:rPr>
              <a:t>Commitment</a:t>
            </a:r>
            <a:r>
              <a:rPr lang="en-US" altLang="en-US" b="1" dirty="0">
                <a:solidFill>
                  <a:srgbClr val="006600"/>
                </a:solidFill>
                <a:latin typeface="Calibri" panose="020F0502020204030204" pitchFamily="34" charset="0"/>
              </a:rPr>
              <a:t> of Discipleship</a:t>
            </a:r>
          </a:p>
        </p:txBody>
      </p:sp>
      <p:sp>
        <p:nvSpPr>
          <p:cNvPr id="4100" name="Rectangle 4">
            <a:extLst>
              <a:ext uri="{FF2B5EF4-FFF2-40B4-BE49-F238E27FC236}">
                <a16:creationId xmlns:a16="http://schemas.microsoft.com/office/drawing/2014/main" id="{A9EA0756-9762-4252-B9DE-02E0B420B2ED}"/>
              </a:ext>
            </a:extLst>
          </p:cNvPr>
          <p:cNvSpPr>
            <a:spLocks noGrp="1" noChangeArrowheads="1"/>
          </p:cNvSpPr>
          <p:nvPr>
            <p:ph idx="1"/>
          </p:nvPr>
        </p:nvSpPr>
        <p:spPr>
          <a:xfrm>
            <a:off x="457200" y="1295400"/>
            <a:ext cx="8229600" cy="1676400"/>
          </a:xfrm>
        </p:spPr>
        <p:txBody>
          <a:bodyPr/>
          <a:lstStyle/>
          <a:p>
            <a:pPr>
              <a:lnSpc>
                <a:spcPct val="100000"/>
              </a:lnSpc>
            </a:pPr>
            <a:r>
              <a:rPr lang="en-US" altLang="en-US" sz="3200" b="1" dirty="0">
                <a:latin typeface="Calibri" panose="020F0502020204030204" pitchFamily="34" charset="0"/>
              </a:rPr>
              <a:t>The cost of discipleship</a:t>
            </a:r>
          </a:p>
          <a:p>
            <a:pPr lvl="1">
              <a:lnSpc>
                <a:spcPct val="100000"/>
              </a:lnSpc>
            </a:pPr>
            <a:r>
              <a:rPr lang="en-US" altLang="en-US" sz="3000" dirty="0">
                <a:latin typeface="Calibri" panose="020F0502020204030204" pitchFamily="34" charset="0"/>
              </a:rPr>
              <a:t>Requires self-denial</a:t>
            </a:r>
          </a:p>
          <a:p>
            <a:pPr lvl="1">
              <a:lnSpc>
                <a:spcPct val="100000"/>
              </a:lnSpc>
            </a:pPr>
            <a:r>
              <a:rPr lang="en-US" altLang="en-US" sz="3000" dirty="0">
                <a:latin typeface="Calibri" panose="020F0502020204030204" pitchFamily="34" charset="0"/>
              </a:rPr>
              <a:t>The kingdom </a:t>
            </a:r>
            <a:r>
              <a:rPr lang="en-US" altLang="en-US" sz="3000" b="1" dirty="0">
                <a:latin typeface="Calibri" panose="020F0502020204030204" pitchFamily="34" charset="0"/>
              </a:rPr>
              <a:t>MUST</a:t>
            </a:r>
            <a:r>
              <a:rPr lang="en-US" altLang="en-US" sz="3000" dirty="0">
                <a:latin typeface="Calibri" panose="020F0502020204030204" pitchFamily="34" charset="0"/>
              </a:rPr>
              <a:t> take precedence!</a:t>
            </a:r>
          </a:p>
        </p:txBody>
      </p:sp>
      <p:sp>
        <p:nvSpPr>
          <p:cNvPr id="4105" name="Line 9">
            <a:extLst>
              <a:ext uri="{FF2B5EF4-FFF2-40B4-BE49-F238E27FC236}">
                <a16:creationId xmlns:a16="http://schemas.microsoft.com/office/drawing/2014/main" id="{66B53968-00E3-480E-AA09-D034A291067F}"/>
              </a:ext>
            </a:extLst>
          </p:cNvPr>
          <p:cNvSpPr>
            <a:spLocks noChangeShapeType="1"/>
          </p:cNvSpPr>
          <p:nvPr/>
        </p:nvSpPr>
        <p:spPr bwMode="auto">
          <a:xfrm>
            <a:off x="1905000" y="1219200"/>
            <a:ext cx="8382000" cy="0"/>
          </a:xfrm>
          <a:prstGeom prst="line">
            <a:avLst/>
          </a:prstGeom>
          <a:noFill/>
          <a:ln w="57150" cmpd="thinThick">
            <a:solidFill>
              <a:srgbClr val="00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endParaRPr lang="en-US"/>
          </a:p>
        </p:txBody>
      </p:sp>
      <p:sp>
        <p:nvSpPr>
          <p:cNvPr id="4107" name="Rectangle 11">
            <a:extLst>
              <a:ext uri="{FF2B5EF4-FFF2-40B4-BE49-F238E27FC236}">
                <a16:creationId xmlns:a16="http://schemas.microsoft.com/office/drawing/2014/main" id="{58533F32-F9FC-4E4D-A31A-75DFAC59F778}"/>
              </a:ext>
            </a:extLst>
          </p:cNvPr>
          <p:cNvSpPr>
            <a:spLocks noChangeArrowheads="1"/>
          </p:cNvSpPr>
          <p:nvPr/>
        </p:nvSpPr>
        <p:spPr bwMode="auto">
          <a:xfrm>
            <a:off x="457200" y="2971800"/>
            <a:ext cx="11277600" cy="1219200"/>
          </a:xfrm>
          <a:prstGeom prst="rect">
            <a:avLst/>
          </a:prstGeom>
          <a:solidFill>
            <a:srgbClr val="C5FFC5"/>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6" name="Text Box 10">
            <a:extLst>
              <a:ext uri="{FF2B5EF4-FFF2-40B4-BE49-F238E27FC236}">
                <a16:creationId xmlns:a16="http://schemas.microsoft.com/office/drawing/2014/main" id="{8C3AD85E-D8F9-46E4-BDCD-E38028ECD682}"/>
              </a:ext>
            </a:extLst>
          </p:cNvPr>
          <p:cNvSpPr txBox="1">
            <a:spLocks noChangeArrowheads="1"/>
          </p:cNvSpPr>
          <p:nvPr/>
        </p:nvSpPr>
        <p:spPr bwMode="auto">
          <a:xfrm>
            <a:off x="457200" y="2971801"/>
            <a:ext cx="11277600" cy="1261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600" dirty="0">
                <a:latin typeface="Calibri" panose="020F0502020204030204" pitchFamily="34" charset="0"/>
              </a:rPr>
              <a:t>“If anyone comes to Me and does not hate his father and mother, wife and children, brothers and sisters, yes, and </a:t>
            </a:r>
            <a:r>
              <a:rPr lang="en-US" altLang="en-US" sz="2600" dirty="0">
                <a:solidFill>
                  <a:srgbClr val="CC0000"/>
                </a:solidFill>
                <a:latin typeface="Calibri" panose="020F0502020204030204" pitchFamily="34" charset="0"/>
              </a:rPr>
              <a:t>his own life also</a:t>
            </a:r>
            <a:r>
              <a:rPr lang="en-US" altLang="en-US" sz="2600" dirty="0">
                <a:latin typeface="Calibri" panose="020F0502020204030204" pitchFamily="34" charset="0"/>
              </a:rPr>
              <a:t>, he </a:t>
            </a:r>
            <a:r>
              <a:rPr lang="en-US" altLang="en-US" sz="2600" dirty="0">
                <a:highlight>
                  <a:srgbClr val="FFFF00"/>
                </a:highlight>
                <a:latin typeface="Calibri" panose="020F0502020204030204" pitchFamily="34" charset="0"/>
              </a:rPr>
              <a:t>cannot</a:t>
            </a:r>
            <a:r>
              <a:rPr lang="en-US" altLang="en-US" sz="2600" dirty="0">
                <a:latin typeface="Calibri" panose="020F0502020204030204" pitchFamily="34" charset="0"/>
              </a:rPr>
              <a:t> be My disciple”</a:t>
            </a:r>
            <a:br>
              <a:rPr lang="en-US" altLang="en-US" sz="2600" dirty="0">
                <a:latin typeface="Calibri" panose="020F0502020204030204" pitchFamily="34" charset="0"/>
              </a:rPr>
            </a:br>
            <a:r>
              <a:rPr lang="en-US" altLang="en-US" sz="2400" b="1" dirty="0">
                <a:latin typeface="Calibri" panose="020F0502020204030204" pitchFamily="34" charset="0"/>
              </a:rPr>
              <a:t>Luke 14:26</a:t>
            </a:r>
          </a:p>
        </p:txBody>
      </p:sp>
      <p:sp>
        <p:nvSpPr>
          <p:cNvPr id="4108" name="Rectangle 12">
            <a:extLst>
              <a:ext uri="{FF2B5EF4-FFF2-40B4-BE49-F238E27FC236}">
                <a16:creationId xmlns:a16="http://schemas.microsoft.com/office/drawing/2014/main" id="{03A0A7D6-B820-4848-B475-750E6477E3A0}"/>
              </a:ext>
            </a:extLst>
          </p:cNvPr>
          <p:cNvSpPr>
            <a:spLocks noChangeArrowheads="1"/>
          </p:cNvSpPr>
          <p:nvPr/>
        </p:nvSpPr>
        <p:spPr bwMode="auto">
          <a:xfrm>
            <a:off x="457200" y="4267200"/>
            <a:ext cx="8229600"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lvl="1">
              <a:spcBef>
                <a:spcPts val="0"/>
              </a:spcBef>
            </a:pPr>
            <a:r>
              <a:rPr lang="en-US" altLang="en-US" sz="3000" dirty="0">
                <a:latin typeface="Calibri" panose="020F0502020204030204" pitchFamily="34" charset="0"/>
              </a:rPr>
              <a:t>Christ must be elevated above family and self</a:t>
            </a:r>
          </a:p>
          <a:p>
            <a:pPr lvl="2">
              <a:spcBef>
                <a:spcPts val="0"/>
              </a:spcBef>
            </a:pPr>
            <a:r>
              <a:rPr lang="en-US" altLang="en-US" sz="2800" dirty="0">
                <a:solidFill>
                  <a:srgbClr val="CC0000"/>
                </a:solidFill>
                <a:latin typeface="Calibri" panose="020F0502020204030204" pitchFamily="34" charset="0"/>
              </a:rPr>
              <a:t>Matthew 16:24</a:t>
            </a:r>
          </a:p>
          <a:p>
            <a:pPr>
              <a:spcBef>
                <a:spcPts val="0"/>
              </a:spcBef>
            </a:pPr>
            <a:r>
              <a:rPr lang="en-US" altLang="en-US" b="1" dirty="0">
                <a:latin typeface="Calibri" panose="020F0502020204030204" pitchFamily="34" charset="0"/>
              </a:rPr>
              <a:t>Christ is our great example</a:t>
            </a:r>
          </a:p>
          <a:p>
            <a:pPr lvl="1">
              <a:spcBef>
                <a:spcPts val="0"/>
              </a:spcBef>
            </a:pPr>
            <a:r>
              <a:rPr lang="en-US" altLang="en-US" dirty="0">
                <a:solidFill>
                  <a:srgbClr val="CC0000"/>
                </a:solidFill>
                <a:latin typeface="Calibri" panose="020F0502020204030204" pitchFamily="34" charset="0"/>
              </a:rPr>
              <a:t>Philippians 2:1-12</a:t>
            </a:r>
          </a:p>
        </p:txBody>
      </p:sp>
      <p:sp>
        <p:nvSpPr>
          <p:cNvPr id="14" name="Rectangle 5">
            <a:extLst>
              <a:ext uri="{FF2B5EF4-FFF2-40B4-BE49-F238E27FC236}">
                <a16:creationId xmlns:a16="http://schemas.microsoft.com/office/drawing/2014/main" id="{8F4103C4-B27A-4BA2-9701-03DFF3D9F2C5}"/>
              </a:ext>
            </a:extLst>
          </p:cNvPr>
          <p:cNvSpPr>
            <a:spLocks noChangeArrowheads="1"/>
          </p:cNvSpPr>
          <p:nvPr/>
        </p:nvSpPr>
        <p:spPr bwMode="auto">
          <a:xfrm>
            <a:off x="0" y="0"/>
            <a:ext cx="228600" cy="6858000"/>
          </a:xfrm>
          <a:prstGeom prst="rect">
            <a:avLst/>
          </a:prstGeom>
          <a:solidFill>
            <a:srgbClr val="00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 name="Rectangle 6">
            <a:extLst>
              <a:ext uri="{FF2B5EF4-FFF2-40B4-BE49-F238E27FC236}">
                <a16:creationId xmlns:a16="http://schemas.microsoft.com/office/drawing/2014/main" id="{45D01F31-968E-4222-8301-3E702CA16BFB}"/>
              </a:ext>
            </a:extLst>
          </p:cNvPr>
          <p:cNvSpPr>
            <a:spLocks noChangeArrowheads="1"/>
          </p:cNvSpPr>
          <p:nvPr/>
        </p:nvSpPr>
        <p:spPr bwMode="auto">
          <a:xfrm>
            <a:off x="11963400" y="0"/>
            <a:ext cx="228600" cy="6858000"/>
          </a:xfrm>
          <a:prstGeom prst="rect">
            <a:avLst/>
          </a:prstGeom>
          <a:solidFill>
            <a:srgbClr val="00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 name="Rectangle 7">
            <a:extLst>
              <a:ext uri="{FF2B5EF4-FFF2-40B4-BE49-F238E27FC236}">
                <a16:creationId xmlns:a16="http://schemas.microsoft.com/office/drawing/2014/main" id="{C4445A27-10D9-473D-928F-4B43C85F9C30}"/>
              </a:ext>
            </a:extLst>
          </p:cNvPr>
          <p:cNvSpPr>
            <a:spLocks noChangeArrowheads="1"/>
          </p:cNvSpPr>
          <p:nvPr/>
        </p:nvSpPr>
        <p:spPr bwMode="auto">
          <a:xfrm>
            <a:off x="76200" y="0"/>
            <a:ext cx="11963400" cy="228600"/>
          </a:xfrm>
          <a:prstGeom prst="rect">
            <a:avLst/>
          </a:prstGeom>
          <a:solidFill>
            <a:srgbClr val="00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 name="Rectangle 8">
            <a:extLst>
              <a:ext uri="{FF2B5EF4-FFF2-40B4-BE49-F238E27FC236}">
                <a16:creationId xmlns:a16="http://schemas.microsoft.com/office/drawing/2014/main" id="{37012DD5-6449-46DF-A97A-6F0058913D3B}"/>
              </a:ext>
            </a:extLst>
          </p:cNvPr>
          <p:cNvSpPr>
            <a:spLocks noChangeArrowheads="1"/>
          </p:cNvSpPr>
          <p:nvPr/>
        </p:nvSpPr>
        <p:spPr bwMode="auto">
          <a:xfrm>
            <a:off x="76200" y="6324600"/>
            <a:ext cx="11963400" cy="228600"/>
          </a:xfrm>
          <a:prstGeom prst="rect">
            <a:avLst/>
          </a:prstGeom>
          <a:solidFill>
            <a:srgbClr val="00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 name="TextBox 17">
            <a:extLst>
              <a:ext uri="{FF2B5EF4-FFF2-40B4-BE49-F238E27FC236}">
                <a16:creationId xmlns:a16="http://schemas.microsoft.com/office/drawing/2014/main" id="{51B8A4AA-53A9-4672-9531-EC55FAB771C2}"/>
              </a:ext>
            </a:extLst>
          </p:cNvPr>
          <p:cNvSpPr txBox="1"/>
          <p:nvPr/>
        </p:nvSpPr>
        <p:spPr>
          <a:xfrm>
            <a:off x="0" y="6550223"/>
            <a:ext cx="12192000" cy="307777"/>
          </a:xfrm>
          <a:prstGeom prst="rect">
            <a:avLst/>
          </a:prstGeom>
          <a:solidFill>
            <a:schemeClr val="tx1"/>
          </a:solidFill>
        </p:spPr>
        <p:txBody>
          <a:bodyPr wrap="square" rtlCol="0">
            <a:spAutoFit/>
          </a:bodyPr>
          <a:lstStyle/>
          <a:p>
            <a:r>
              <a:rPr lang="en-US" sz="1400" dirty="0">
                <a:solidFill>
                  <a:schemeClr val="bg1"/>
                </a:solidFill>
              </a:rPr>
              <a:t>Richie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nodeType="clickEffect">
                                  <p:stCondLst>
                                    <p:cond delay="0"/>
                                  </p:stCondLst>
                                  <p:childTnLst>
                                    <p:set>
                                      <p:cBhvr>
                                        <p:cTn id="6" dur="1" fill="hold">
                                          <p:stCondLst>
                                            <p:cond delay="0"/>
                                          </p:stCondLst>
                                        </p:cTn>
                                        <p:tgtEl>
                                          <p:spTgt spid="4107"/>
                                        </p:tgtEl>
                                        <p:attrNameLst>
                                          <p:attrName>style.visibility</p:attrName>
                                        </p:attrNameLst>
                                      </p:cBhvr>
                                      <p:to>
                                        <p:strVal val="visible"/>
                                      </p:to>
                                    </p:set>
                                    <p:anim calcmode="lin" valueType="num">
                                      <p:cBhvr>
                                        <p:cTn id="7" dur="500" fill="hold"/>
                                        <p:tgtEl>
                                          <p:spTgt spid="4107"/>
                                        </p:tgtEl>
                                        <p:attrNameLst>
                                          <p:attrName>ppt_w</p:attrName>
                                        </p:attrNameLst>
                                      </p:cBhvr>
                                      <p:tavLst>
                                        <p:tav tm="0">
                                          <p:val>
                                            <p:fltVal val="0"/>
                                          </p:val>
                                        </p:tav>
                                        <p:tav tm="100000">
                                          <p:val>
                                            <p:strVal val="#ppt_w"/>
                                          </p:val>
                                        </p:tav>
                                      </p:tavLst>
                                    </p:anim>
                                    <p:anim calcmode="lin" valueType="num">
                                      <p:cBhvr>
                                        <p:cTn id="8" dur="500" fill="hold"/>
                                        <p:tgtEl>
                                          <p:spTgt spid="4107"/>
                                        </p:tgtEl>
                                        <p:attrNameLst>
                                          <p:attrName>ppt_h</p:attrName>
                                        </p:attrNameLst>
                                      </p:cBhvr>
                                      <p:tavLst>
                                        <p:tav tm="0">
                                          <p:val>
                                            <p:fltVal val="0"/>
                                          </p:val>
                                        </p:tav>
                                        <p:tav tm="100000">
                                          <p:val>
                                            <p:strVal val="#ppt_h"/>
                                          </p:val>
                                        </p:tav>
                                      </p:tavLst>
                                    </p:anim>
                                    <p:animEffect transition="in" filter="fade">
                                      <p:cBhvr>
                                        <p:cTn id="9" dur="500"/>
                                        <p:tgtEl>
                                          <p:spTgt spid="4107"/>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4106"/>
                                        </p:tgtEl>
                                        <p:attrNameLst>
                                          <p:attrName>style.visibility</p:attrName>
                                        </p:attrNameLst>
                                      </p:cBhvr>
                                      <p:to>
                                        <p:strVal val="visible"/>
                                      </p:to>
                                    </p:set>
                                    <p:anim calcmode="lin" valueType="num">
                                      <p:cBhvr>
                                        <p:cTn id="12" dur="500" fill="hold"/>
                                        <p:tgtEl>
                                          <p:spTgt spid="4106"/>
                                        </p:tgtEl>
                                        <p:attrNameLst>
                                          <p:attrName>ppt_w</p:attrName>
                                        </p:attrNameLst>
                                      </p:cBhvr>
                                      <p:tavLst>
                                        <p:tav tm="0">
                                          <p:val>
                                            <p:fltVal val="0"/>
                                          </p:val>
                                        </p:tav>
                                        <p:tav tm="100000">
                                          <p:val>
                                            <p:strVal val="#ppt_w"/>
                                          </p:val>
                                        </p:tav>
                                      </p:tavLst>
                                    </p:anim>
                                    <p:anim calcmode="lin" valueType="num">
                                      <p:cBhvr>
                                        <p:cTn id="13" dur="500" fill="hold"/>
                                        <p:tgtEl>
                                          <p:spTgt spid="4106"/>
                                        </p:tgtEl>
                                        <p:attrNameLst>
                                          <p:attrName>ppt_h</p:attrName>
                                        </p:attrNameLst>
                                      </p:cBhvr>
                                      <p:tavLst>
                                        <p:tav tm="0">
                                          <p:val>
                                            <p:fltVal val="0"/>
                                          </p:val>
                                        </p:tav>
                                        <p:tav tm="100000">
                                          <p:val>
                                            <p:strVal val="#ppt_h"/>
                                          </p:val>
                                        </p:tav>
                                      </p:tavLst>
                                    </p:anim>
                                    <p:animEffect transition="in" filter="fade">
                                      <p:cBhvr>
                                        <p:cTn id="14" dur="500"/>
                                        <p:tgtEl>
                                          <p:spTgt spid="4106"/>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16" fill="hold" nodeType="clickEffect">
                                  <p:stCondLst>
                                    <p:cond delay="0"/>
                                  </p:stCondLst>
                                  <p:childTnLst>
                                    <p:set>
                                      <p:cBhvr>
                                        <p:cTn id="18" dur="1" fill="hold">
                                          <p:stCondLst>
                                            <p:cond delay="0"/>
                                          </p:stCondLst>
                                        </p:cTn>
                                        <p:tgtEl>
                                          <p:spTgt spid="4108">
                                            <p:txEl>
                                              <p:pRg st="0" end="0"/>
                                            </p:txEl>
                                          </p:spTgt>
                                        </p:tgtEl>
                                        <p:attrNameLst>
                                          <p:attrName>style.visibility</p:attrName>
                                        </p:attrNameLst>
                                      </p:cBhvr>
                                      <p:to>
                                        <p:strVal val="visible"/>
                                      </p:to>
                                    </p:set>
                                    <p:anim calcmode="lin" valueType="num">
                                      <p:cBhvr>
                                        <p:cTn id="19" dur="500" fill="hold"/>
                                        <p:tgtEl>
                                          <p:spTgt spid="4108">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4108">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4108">
                                            <p:txEl>
                                              <p:pRg st="0" end="0"/>
                                            </p:txEl>
                                          </p:spTgt>
                                        </p:tgtEl>
                                      </p:cBhvr>
                                    </p:animEffect>
                                  </p:childTnLst>
                                </p:cTn>
                              </p:par>
                            </p:childTnLst>
                          </p:cTn>
                        </p:par>
                        <p:par>
                          <p:cTn id="22" fill="hold" nodeType="afterGroup">
                            <p:stCondLst>
                              <p:cond delay="500"/>
                            </p:stCondLst>
                            <p:childTnLst>
                              <p:par>
                                <p:cTn id="23" presetID="53" presetClass="entr" presetSubtype="16" fill="hold" nodeType="afterEffect">
                                  <p:stCondLst>
                                    <p:cond delay="0"/>
                                  </p:stCondLst>
                                  <p:childTnLst>
                                    <p:set>
                                      <p:cBhvr>
                                        <p:cTn id="24" dur="1" fill="hold">
                                          <p:stCondLst>
                                            <p:cond delay="0"/>
                                          </p:stCondLst>
                                        </p:cTn>
                                        <p:tgtEl>
                                          <p:spTgt spid="4108">
                                            <p:txEl>
                                              <p:pRg st="1" end="1"/>
                                            </p:txEl>
                                          </p:spTgt>
                                        </p:tgtEl>
                                        <p:attrNameLst>
                                          <p:attrName>style.visibility</p:attrName>
                                        </p:attrNameLst>
                                      </p:cBhvr>
                                      <p:to>
                                        <p:strVal val="visible"/>
                                      </p:to>
                                    </p:set>
                                    <p:anim calcmode="lin" valueType="num">
                                      <p:cBhvr>
                                        <p:cTn id="25" dur="500" fill="hold"/>
                                        <p:tgtEl>
                                          <p:spTgt spid="4108">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4108">
                                            <p:txEl>
                                              <p:pRg st="1" end="1"/>
                                            </p:txEl>
                                          </p:spTgt>
                                        </p:tgtEl>
                                        <p:attrNameLst>
                                          <p:attrName>ppt_h</p:attrName>
                                        </p:attrNameLst>
                                      </p:cBhvr>
                                      <p:tavLst>
                                        <p:tav tm="0">
                                          <p:val>
                                            <p:fltVal val="0"/>
                                          </p:val>
                                        </p:tav>
                                        <p:tav tm="100000">
                                          <p:val>
                                            <p:strVal val="#ppt_h"/>
                                          </p:val>
                                        </p:tav>
                                      </p:tavLst>
                                    </p:anim>
                                    <p:animEffect transition="in" filter="fade">
                                      <p:cBhvr>
                                        <p:cTn id="27" dur="500"/>
                                        <p:tgtEl>
                                          <p:spTgt spid="4108">
                                            <p:txEl>
                                              <p:pRg st="1" end="1"/>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3" presetClass="entr" presetSubtype="16" fill="hold" nodeType="clickEffect">
                                  <p:stCondLst>
                                    <p:cond delay="0"/>
                                  </p:stCondLst>
                                  <p:childTnLst>
                                    <p:set>
                                      <p:cBhvr>
                                        <p:cTn id="31" dur="1" fill="hold">
                                          <p:stCondLst>
                                            <p:cond delay="0"/>
                                          </p:stCondLst>
                                        </p:cTn>
                                        <p:tgtEl>
                                          <p:spTgt spid="4108">
                                            <p:txEl>
                                              <p:pRg st="2" end="2"/>
                                            </p:txEl>
                                          </p:spTgt>
                                        </p:tgtEl>
                                        <p:attrNameLst>
                                          <p:attrName>style.visibility</p:attrName>
                                        </p:attrNameLst>
                                      </p:cBhvr>
                                      <p:to>
                                        <p:strVal val="visible"/>
                                      </p:to>
                                    </p:set>
                                    <p:anim calcmode="lin" valueType="num">
                                      <p:cBhvr>
                                        <p:cTn id="32" dur="500" fill="hold"/>
                                        <p:tgtEl>
                                          <p:spTgt spid="4108">
                                            <p:txEl>
                                              <p:pRg st="2" end="2"/>
                                            </p:txEl>
                                          </p:spTgt>
                                        </p:tgtEl>
                                        <p:attrNameLst>
                                          <p:attrName>ppt_w</p:attrName>
                                        </p:attrNameLst>
                                      </p:cBhvr>
                                      <p:tavLst>
                                        <p:tav tm="0">
                                          <p:val>
                                            <p:fltVal val="0"/>
                                          </p:val>
                                        </p:tav>
                                        <p:tav tm="100000">
                                          <p:val>
                                            <p:strVal val="#ppt_w"/>
                                          </p:val>
                                        </p:tav>
                                      </p:tavLst>
                                    </p:anim>
                                    <p:anim calcmode="lin" valueType="num">
                                      <p:cBhvr>
                                        <p:cTn id="33" dur="500" fill="hold"/>
                                        <p:tgtEl>
                                          <p:spTgt spid="4108">
                                            <p:txEl>
                                              <p:pRg st="2" end="2"/>
                                            </p:txEl>
                                          </p:spTgt>
                                        </p:tgtEl>
                                        <p:attrNameLst>
                                          <p:attrName>ppt_h</p:attrName>
                                        </p:attrNameLst>
                                      </p:cBhvr>
                                      <p:tavLst>
                                        <p:tav tm="0">
                                          <p:val>
                                            <p:fltVal val="0"/>
                                          </p:val>
                                        </p:tav>
                                        <p:tav tm="100000">
                                          <p:val>
                                            <p:strVal val="#ppt_h"/>
                                          </p:val>
                                        </p:tav>
                                      </p:tavLst>
                                    </p:anim>
                                    <p:animEffect transition="in" filter="fade">
                                      <p:cBhvr>
                                        <p:cTn id="34" dur="500"/>
                                        <p:tgtEl>
                                          <p:spTgt spid="4108">
                                            <p:txEl>
                                              <p:pRg st="2" end="2"/>
                                            </p:txEl>
                                          </p:spTgt>
                                        </p:tgtEl>
                                      </p:cBhvr>
                                    </p:animEffect>
                                  </p:childTnLst>
                                </p:cTn>
                              </p:par>
                            </p:childTnLst>
                          </p:cTn>
                        </p:par>
                        <p:par>
                          <p:cTn id="35" fill="hold" nodeType="afterGroup">
                            <p:stCondLst>
                              <p:cond delay="500"/>
                            </p:stCondLst>
                            <p:childTnLst>
                              <p:par>
                                <p:cTn id="36" presetID="53" presetClass="entr" presetSubtype="16" fill="hold" nodeType="afterEffect">
                                  <p:stCondLst>
                                    <p:cond delay="0"/>
                                  </p:stCondLst>
                                  <p:childTnLst>
                                    <p:set>
                                      <p:cBhvr>
                                        <p:cTn id="37" dur="1" fill="hold">
                                          <p:stCondLst>
                                            <p:cond delay="0"/>
                                          </p:stCondLst>
                                        </p:cTn>
                                        <p:tgtEl>
                                          <p:spTgt spid="4108">
                                            <p:txEl>
                                              <p:pRg st="3" end="3"/>
                                            </p:txEl>
                                          </p:spTgt>
                                        </p:tgtEl>
                                        <p:attrNameLst>
                                          <p:attrName>style.visibility</p:attrName>
                                        </p:attrNameLst>
                                      </p:cBhvr>
                                      <p:to>
                                        <p:strVal val="visible"/>
                                      </p:to>
                                    </p:set>
                                    <p:anim calcmode="lin" valueType="num">
                                      <p:cBhvr>
                                        <p:cTn id="38" dur="500" fill="hold"/>
                                        <p:tgtEl>
                                          <p:spTgt spid="4108">
                                            <p:txEl>
                                              <p:pRg st="3" end="3"/>
                                            </p:txEl>
                                          </p:spTgt>
                                        </p:tgtEl>
                                        <p:attrNameLst>
                                          <p:attrName>ppt_w</p:attrName>
                                        </p:attrNameLst>
                                      </p:cBhvr>
                                      <p:tavLst>
                                        <p:tav tm="0">
                                          <p:val>
                                            <p:fltVal val="0"/>
                                          </p:val>
                                        </p:tav>
                                        <p:tav tm="100000">
                                          <p:val>
                                            <p:strVal val="#ppt_w"/>
                                          </p:val>
                                        </p:tav>
                                      </p:tavLst>
                                    </p:anim>
                                    <p:anim calcmode="lin" valueType="num">
                                      <p:cBhvr>
                                        <p:cTn id="39" dur="500" fill="hold"/>
                                        <p:tgtEl>
                                          <p:spTgt spid="4108">
                                            <p:txEl>
                                              <p:pRg st="3" end="3"/>
                                            </p:txEl>
                                          </p:spTgt>
                                        </p:tgtEl>
                                        <p:attrNameLst>
                                          <p:attrName>ppt_h</p:attrName>
                                        </p:attrNameLst>
                                      </p:cBhvr>
                                      <p:tavLst>
                                        <p:tav tm="0">
                                          <p:val>
                                            <p:fltVal val="0"/>
                                          </p:val>
                                        </p:tav>
                                        <p:tav tm="100000">
                                          <p:val>
                                            <p:strVal val="#ppt_h"/>
                                          </p:val>
                                        </p:tav>
                                      </p:tavLst>
                                    </p:anim>
                                    <p:animEffect transition="in" filter="fade">
                                      <p:cBhvr>
                                        <p:cTn id="40" dur="500"/>
                                        <p:tgtEl>
                                          <p:spTgt spid="410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andplow">
            <a:extLst>
              <a:ext uri="{FF2B5EF4-FFF2-40B4-BE49-F238E27FC236}">
                <a16:creationId xmlns:a16="http://schemas.microsoft.com/office/drawing/2014/main" id="{A31CE17A-2114-4377-8D68-EE1DAA171B62}"/>
              </a:ext>
            </a:extLst>
          </p:cNvPr>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228600" y="228600"/>
            <a:ext cx="11734800" cy="6096000"/>
          </a:xfrm>
          <a:prstGeom prst="rect">
            <a:avLst/>
          </a:prstGeom>
          <a:noFill/>
          <a:extLst>
            <a:ext uri="{909E8E84-426E-40DD-AFC4-6F175D3DCCD1}">
              <a14:hiddenFill xmlns:a14="http://schemas.microsoft.com/office/drawing/2010/main">
                <a:solidFill>
                  <a:srgbClr val="FFFFFF"/>
                </a:solidFill>
              </a14:hiddenFill>
            </a:ext>
          </a:extLst>
        </p:spPr>
      </p:pic>
      <p:sp>
        <p:nvSpPr>
          <p:cNvPr id="5123" name="Rectangle 3">
            <a:extLst>
              <a:ext uri="{FF2B5EF4-FFF2-40B4-BE49-F238E27FC236}">
                <a16:creationId xmlns:a16="http://schemas.microsoft.com/office/drawing/2014/main" id="{292C81BC-1D2A-4B3A-A18B-BA8823894E7B}"/>
              </a:ext>
            </a:extLst>
          </p:cNvPr>
          <p:cNvSpPr>
            <a:spLocks noGrp="1" noChangeArrowheads="1"/>
          </p:cNvSpPr>
          <p:nvPr>
            <p:ph type="title"/>
          </p:nvPr>
        </p:nvSpPr>
        <p:spPr>
          <a:xfrm>
            <a:off x="1828800" y="274638"/>
            <a:ext cx="8534400" cy="944562"/>
          </a:xfrm>
          <a:effectLst/>
        </p:spPr>
        <p:txBody>
          <a:bodyPr>
            <a:normAutofit/>
          </a:bodyPr>
          <a:lstStyle/>
          <a:p>
            <a:pPr algn="ctr"/>
            <a:r>
              <a:rPr lang="en-US" altLang="en-US" b="1" dirty="0">
                <a:solidFill>
                  <a:srgbClr val="006600"/>
                </a:solidFill>
                <a:latin typeface="Calibri" panose="020F0502020204030204" pitchFamily="34" charset="0"/>
              </a:rPr>
              <a:t>Paul’s </a:t>
            </a:r>
            <a:r>
              <a:rPr lang="en-US" altLang="en-US" b="1" dirty="0">
                <a:solidFill>
                  <a:srgbClr val="CC0000"/>
                </a:solidFill>
                <a:latin typeface="Calibri" panose="020F0502020204030204" pitchFamily="34" charset="0"/>
              </a:rPr>
              <a:t>Example</a:t>
            </a:r>
            <a:r>
              <a:rPr lang="en-US" altLang="en-US" b="1" dirty="0">
                <a:solidFill>
                  <a:srgbClr val="006600"/>
                </a:solidFill>
                <a:latin typeface="Calibri" panose="020F0502020204030204" pitchFamily="34" charset="0"/>
              </a:rPr>
              <a:t> of Commitment</a:t>
            </a:r>
          </a:p>
        </p:txBody>
      </p:sp>
      <p:sp>
        <p:nvSpPr>
          <p:cNvPr id="5124" name="Rectangle 4">
            <a:extLst>
              <a:ext uri="{FF2B5EF4-FFF2-40B4-BE49-F238E27FC236}">
                <a16:creationId xmlns:a16="http://schemas.microsoft.com/office/drawing/2014/main" id="{33B97056-2AEB-4035-AB17-F85F3D1AFC4E}"/>
              </a:ext>
            </a:extLst>
          </p:cNvPr>
          <p:cNvSpPr>
            <a:spLocks noGrp="1" noChangeArrowheads="1"/>
          </p:cNvSpPr>
          <p:nvPr>
            <p:ph idx="1"/>
          </p:nvPr>
        </p:nvSpPr>
        <p:spPr>
          <a:xfrm>
            <a:off x="457200" y="1524000"/>
            <a:ext cx="11353800" cy="4724399"/>
          </a:xfrm>
        </p:spPr>
        <p:txBody>
          <a:bodyPr/>
          <a:lstStyle/>
          <a:p>
            <a:r>
              <a:rPr lang="en-US" altLang="en-US" sz="3200" b="1" dirty="0">
                <a:latin typeface="Calibri" panose="020F0502020204030204" pitchFamily="34" charset="0"/>
              </a:rPr>
              <a:t>He endured much as a Christian</a:t>
            </a:r>
          </a:p>
          <a:p>
            <a:pPr lvl="1"/>
            <a:r>
              <a:rPr lang="en-US" altLang="en-US" sz="3000" dirty="0">
                <a:solidFill>
                  <a:srgbClr val="CC0000"/>
                </a:solidFill>
                <a:latin typeface="Calibri" panose="020F0502020204030204" pitchFamily="34" charset="0"/>
              </a:rPr>
              <a:t>2 Corinthians 11:23-28; 4:8-10</a:t>
            </a:r>
          </a:p>
          <a:p>
            <a:r>
              <a:rPr lang="en-US" altLang="en-US" sz="3200" b="1" dirty="0">
                <a:latin typeface="Calibri" panose="020F0502020204030204" pitchFamily="34" charset="0"/>
              </a:rPr>
              <a:t>A soldier understands his commitment</a:t>
            </a:r>
          </a:p>
          <a:p>
            <a:pPr lvl="1"/>
            <a:r>
              <a:rPr lang="en-US" altLang="en-US" sz="3000" dirty="0">
                <a:solidFill>
                  <a:srgbClr val="CC0000"/>
                </a:solidFill>
                <a:latin typeface="Calibri" panose="020F0502020204030204" pitchFamily="34" charset="0"/>
              </a:rPr>
              <a:t>2 Timothy 2:3-4</a:t>
            </a:r>
          </a:p>
          <a:p>
            <a:r>
              <a:rPr lang="en-US" altLang="en-US" sz="3200" b="1" dirty="0">
                <a:latin typeface="Calibri" panose="020F0502020204030204" pitchFamily="34" charset="0"/>
              </a:rPr>
              <a:t>He taught others the necessity of living for Christ above all else!</a:t>
            </a:r>
          </a:p>
          <a:p>
            <a:pPr lvl="1"/>
            <a:r>
              <a:rPr lang="en-US" altLang="en-US" sz="3000" dirty="0">
                <a:solidFill>
                  <a:srgbClr val="CC0000"/>
                </a:solidFill>
                <a:latin typeface="Calibri" panose="020F0502020204030204" pitchFamily="34" charset="0"/>
              </a:rPr>
              <a:t>Galatians 2:20; 2 Corinthians 5:9, 15</a:t>
            </a:r>
          </a:p>
          <a:p>
            <a:r>
              <a:rPr lang="en-US" altLang="en-US" sz="3200" b="1" dirty="0">
                <a:latin typeface="Calibri" panose="020F0502020204030204" pitchFamily="34" charset="0"/>
              </a:rPr>
              <a:t>He stayed committed when facing death</a:t>
            </a:r>
          </a:p>
          <a:p>
            <a:pPr lvl="1"/>
            <a:r>
              <a:rPr lang="en-US" altLang="en-US" sz="3000" dirty="0">
                <a:solidFill>
                  <a:srgbClr val="CC0000"/>
                </a:solidFill>
                <a:latin typeface="Calibri" panose="020F0502020204030204" pitchFamily="34" charset="0"/>
              </a:rPr>
              <a:t>2 Timothy 4:6-8</a:t>
            </a:r>
          </a:p>
        </p:txBody>
      </p:sp>
      <p:sp>
        <p:nvSpPr>
          <p:cNvPr id="5129" name="Line 9">
            <a:extLst>
              <a:ext uri="{FF2B5EF4-FFF2-40B4-BE49-F238E27FC236}">
                <a16:creationId xmlns:a16="http://schemas.microsoft.com/office/drawing/2014/main" id="{77EA4B93-4554-4838-B632-BD87EBF0BBB7}"/>
              </a:ext>
            </a:extLst>
          </p:cNvPr>
          <p:cNvSpPr>
            <a:spLocks noChangeShapeType="1"/>
          </p:cNvSpPr>
          <p:nvPr/>
        </p:nvSpPr>
        <p:spPr bwMode="auto">
          <a:xfrm>
            <a:off x="1905000" y="1295400"/>
            <a:ext cx="8382000" cy="0"/>
          </a:xfrm>
          <a:prstGeom prst="line">
            <a:avLst/>
          </a:prstGeom>
          <a:noFill/>
          <a:ln w="57150" cmpd="thinThick">
            <a:solidFill>
              <a:srgbClr val="00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endParaRPr lang="en-US"/>
          </a:p>
        </p:txBody>
      </p:sp>
      <p:sp>
        <p:nvSpPr>
          <p:cNvPr id="11" name="Rectangle 5">
            <a:extLst>
              <a:ext uri="{FF2B5EF4-FFF2-40B4-BE49-F238E27FC236}">
                <a16:creationId xmlns:a16="http://schemas.microsoft.com/office/drawing/2014/main" id="{507B786D-FD24-4086-AC94-7588262667DA}"/>
              </a:ext>
            </a:extLst>
          </p:cNvPr>
          <p:cNvSpPr>
            <a:spLocks noChangeArrowheads="1"/>
          </p:cNvSpPr>
          <p:nvPr/>
        </p:nvSpPr>
        <p:spPr bwMode="auto">
          <a:xfrm>
            <a:off x="0" y="0"/>
            <a:ext cx="228600" cy="6858000"/>
          </a:xfrm>
          <a:prstGeom prst="rect">
            <a:avLst/>
          </a:prstGeom>
          <a:solidFill>
            <a:srgbClr val="00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 name="Rectangle 6">
            <a:extLst>
              <a:ext uri="{FF2B5EF4-FFF2-40B4-BE49-F238E27FC236}">
                <a16:creationId xmlns:a16="http://schemas.microsoft.com/office/drawing/2014/main" id="{8ED475C6-2370-49B9-A2D3-6CB6EA1A1EC4}"/>
              </a:ext>
            </a:extLst>
          </p:cNvPr>
          <p:cNvSpPr>
            <a:spLocks noChangeArrowheads="1"/>
          </p:cNvSpPr>
          <p:nvPr/>
        </p:nvSpPr>
        <p:spPr bwMode="auto">
          <a:xfrm>
            <a:off x="11963400" y="0"/>
            <a:ext cx="228600" cy="6858000"/>
          </a:xfrm>
          <a:prstGeom prst="rect">
            <a:avLst/>
          </a:prstGeom>
          <a:solidFill>
            <a:srgbClr val="00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 name="Rectangle 7">
            <a:extLst>
              <a:ext uri="{FF2B5EF4-FFF2-40B4-BE49-F238E27FC236}">
                <a16:creationId xmlns:a16="http://schemas.microsoft.com/office/drawing/2014/main" id="{F436D30C-3C1F-48E2-950A-B9363CE5791B}"/>
              </a:ext>
            </a:extLst>
          </p:cNvPr>
          <p:cNvSpPr>
            <a:spLocks noChangeArrowheads="1"/>
          </p:cNvSpPr>
          <p:nvPr/>
        </p:nvSpPr>
        <p:spPr bwMode="auto">
          <a:xfrm>
            <a:off x="76200" y="0"/>
            <a:ext cx="11963400" cy="228600"/>
          </a:xfrm>
          <a:prstGeom prst="rect">
            <a:avLst/>
          </a:prstGeom>
          <a:solidFill>
            <a:srgbClr val="00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 name="Rectangle 8">
            <a:extLst>
              <a:ext uri="{FF2B5EF4-FFF2-40B4-BE49-F238E27FC236}">
                <a16:creationId xmlns:a16="http://schemas.microsoft.com/office/drawing/2014/main" id="{F445BA49-2C21-4C8A-9826-709CFE0D1699}"/>
              </a:ext>
            </a:extLst>
          </p:cNvPr>
          <p:cNvSpPr>
            <a:spLocks noChangeArrowheads="1"/>
          </p:cNvSpPr>
          <p:nvPr/>
        </p:nvSpPr>
        <p:spPr bwMode="auto">
          <a:xfrm>
            <a:off x="76200" y="6324600"/>
            <a:ext cx="11963400" cy="228600"/>
          </a:xfrm>
          <a:prstGeom prst="rect">
            <a:avLst/>
          </a:prstGeom>
          <a:solidFill>
            <a:srgbClr val="00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 name="TextBox 14">
            <a:extLst>
              <a:ext uri="{FF2B5EF4-FFF2-40B4-BE49-F238E27FC236}">
                <a16:creationId xmlns:a16="http://schemas.microsoft.com/office/drawing/2014/main" id="{39A198EE-DA33-45B4-930B-1E657CA107A6}"/>
              </a:ext>
            </a:extLst>
          </p:cNvPr>
          <p:cNvSpPr txBox="1"/>
          <p:nvPr/>
        </p:nvSpPr>
        <p:spPr>
          <a:xfrm>
            <a:off x="0" y="6550223"/>
            <a:ext cx="12192000" cy="307777"/>
          </a:xfrm>
          <a:prstGeom prst="rect">
            <a:avLst/>
          </a:prstGeom>
          <a:solidFill>
            <a:schemeClr val="tx1"/>
          </a:solidFill>
        </p:spPr>
        <p:txBody>
          <a:bodyPr wrap="square" rtlCol="0">
            <a:spAutoFit/>
          </a:bodyPr>
          <a:lstStyle/>
          <a:p>
            <a:r>
              <a:rPr lang="en-US" sz="1400" dirty="0">
                <a:solidFill>
                  <a:schemeClr val="bg1"/>
                </a:solidFill>
              </a:rPr>
              <a:t>Richie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nodeType="clickEffect">
                                  <p:stCondLst>
                                    <p:cond delay="0"/>
                                  </p:stCondLst>
                                  <p:childTnLst>
                                    <p:set>
                                      <p:cBhvr>
                                        <p:cTn id="6" dur="1" fill="hold">
                                          <p:stCondLst>
                                            <p:cond delay="0"/>
                                          </p:stCondLst>
                                        </p:cTn>
                                        <p:tgtEl>
                                          <p:spTgt spid="5124">
                                            <p:txEl>
                                              <p:pRg st="2" end="2"/>
                                            </p:txEl>
                                          </p:spTgt>
                                        </p:tgtEl>
                                        <p:attrNameLst>
                                          <p:attrName>style.visibility</p:attrName>
                                        </p:attrNameLst>
                                      </p:cBhvr>
                                      <p:to>
                                        <p:strVal val="visible"/>
                                      </p:to>
                                    </p:set>
                                    <p:anim calcmode="lin" valueType="num">
                                      <p:cBhvr>
                                        <p:cTn id="7" dur="500" fill="hold"/>
                                        <p:tgtEl>
                                          <p:spTgt spid="5124">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5124">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5124">
                                            <p:txEl>
                                              <p:pRg st="2" end="2"/>
                                            </p:txEl>
                                          </p:spTgt>
                                        </p:tgtEl>
                                      </p:cBhvr>
                                    </p:animEffect>
                                  </p:childTnLst>
                                </p:cTn>
                              </p:par>
                            </p:childTnLst>
                          </p:cTn>
                        </p:par>
                        <p:par>
                          <p:cTn id="10" fill="hold" nodeType="afterGroup">
                            <p:stCondLst>
                              <p:cond delay="500"/>
                            </p:stCondLst>
                            <p:childTnLst>
                              <p:par>
                                <p:cTn id="11" presetID="53" presetClass="entr" presetSubtype="16" fill="hold" nodeType="afterEffect">
                                  <p:stCondLst>
                                    <p:cond delay="0"/>
                                  </p:stCondLst>
                                  <p:childTnLst>
                                    <p:set>
                                      <p:cBhvr>
                                        <p:cTn id="12" dur="1" fill="hold">
                                          <p:stCondLst>
                                            <p:cond delay="0"/>
                                          </p:stCondLst>
                                        </p:cTn>
                                        <p:tgtEl>
                                          <p:spTgt spid="5124">
                                            <p:txEl>
                                              <p:pRg st="3" end="3"/>
                                            </p:txEl>
                                          </p:spTgt>
                                        </p:tgtEl>
                                        <p:attrNameLst>
                                          <p:attrName>style.visibility</p:attrName>
                                        </p:attrNameLst>
                                      </p:cBhvr>
                                      <p:to>
                                        <p:strVal val="visible"/>
                                      </p:to>
                                    </p:set>
                                    <p:anim calcmode="lin" valueType="num">
                                      <p:cBhvr>
                                        <p:cTn id="13" dur="500" fill="hold"/>
                                        <p:tgtEl>
                                          <p:spTgt spid="5124">
                                            <p:txEl>
                                              <p:pRg st="3" end="3"/>
                                            </p:txEl>
                                          </p:spTgt>
                                        </p:tgtEl>
                                        <p:attrNameLst>
                                          <p:attrName>ppt_w</p:attrName>
                                        </p:attrNameLst>
                                      </p:cBhvr>
                                      <p:tavLst>
                                        <p:tav tm="0">
                                          <p:val>
                                            <p:fltVal val="0"/>
                                          </p:val>
                                        </p:tav>
                                        <p:tav tm="100000">
                                          <p:val>
                                            <p:strVal val="#ppt_w"/>
                                          </p:val>
                                        </p:tav>
                                      </p:tavLst>
                                    </p:anim>
                                    <p:anim calcmode="lin" valueType="num">
                                      <p:cBhvr>
                                        <p:cTn id="14" dur="500" fill="hold"/>
                                        <p:tgtEl>
                                          <p:spTgt spid="5124">
                                            <p:txEl>
                                              <p:pRg st="3" end="3"/>
                                            </p:txEl>
                                          </p:spTgt>
                                        </p:tgtEl>
                                        <p:attrNameLst>
                                          <p:attrName>ppt_h</p:attrName>
                                        </p:attrNameLst>
                                      </p:cBhvr>
                                      <p:tavLst>
                                        <p:tav tm="0">
                                          <p:val>
                                            <p:fltVal val="0"/>
                                          </p:val>
                                        </p:tav>
                                        <p:tav tm="100000">
                                          <p:val>
                                            <p:strVal val="#ppt_h"/>
                                          </p:val>
                                        </p:tav>
                                      </p:tavLst>
                                    </p:anim>
                                    <p:animEffect transition="in" filter="fade">
                                      <p:cBhvr>
                                        <p:cTn id="15" dur="500"/>
                                        <p:tgtEl>
                                          <p:spTgt spid="5124">
                                            <p:txEl>
                                              <p:pRg st="3" end="3"/>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53" presetClass="entr" presetSubtype="16" fill="hold" nodeType="clickEffect">
                                  <p:stCondLst>
                                    <p:cond delay="0"/>
                                  </p:stCondLst>
                                  <p:childTnLst>
                                    <p:set>
                                      <p:cBhvr>
                                        <p:cTn id="19" dur="1" fill="hold">
                                          <p:stCondLst>
                                            <p:cond delay="0"/>
                                          </p:stCondLst>
                                        </p:cTn>
                                        <p:tgtEl>
                                          <p:spTgt spid="5124">
                                            <p:txEl>
                                              <p:pRg st="4" end="4"/>
                                            </p:txEl>
                                          </p:spTgt>
                                        </p:tgtEl>
                                        <p:attrNameLst>
                                          <p:attrName>style.visibility</p:attrName>
                                        </p:attrNameLst>
                                      </p:cBhvr>
                                      <p:to>
                                        <p:strVal val="visible"/>
                                      </p:to>
                                    </p:set>
                                    <p:anim calcmode="lin" valueType="num">
                                      <p:cBhvr>
                                        <p:cTn id="20" dur="500" fill="hold"/>
                                        <p:tgtEl>
                                          <p:spTgt spid="5124">
                                            <p:txEl>
                                              <p:pRg st="4" end="4"/>
                                            </p:txEl>
                                          </p:spTgt>
                                        </p:tgtEl>
                                        <p:attrNameLst>
                                          <p:attrName>ppt_w</p:attrName>
                                        </p:attrNameLst>
                                      </p:cBhvr>
                                      <p:tavLst>
                                        <p:tav tm="0">
                                          <p:val>
                                            <p:fltVal val="0"/>
                                          </p:val>
                                        </p:tav>
                                        <p:tav tm="100000">
                                          <p:val>
                                            <p:strVal val="#ppt_w"/>
                                          </p:val>
                                        </p:tav>
                                      </p:tavLst>
                                    </p:anim>
                                    <p:anim calcmode="lin" valueType="num">
                                      <p:cBhvr>
                                        <p:cTn id="21" dur="500" fill="hold"/>
                                        <p:tgtEl>
                                          <p:spTgt spid="5124">
                                            <p:txEl>
                                              <p:pRg st="4" end="4"/>
                                            </p:txEl>
                                          </p:spTgt>
                                        </p:tgtEl>
                                        <p:attrNameLst>
                                          <p:attrName>ppt_h</p:attrName>
                                        </p:attrNameLst>
                                      </p:cBhvr>
                                      <p:tavLst>
                                        <p:tav tm="0">
                                          <p:val>
                                            <p:fltVal val="0"/>
                                          </p:val>
                                        </p:tav>
                                        <p:tav tm="100000">
                                          <p:val>
                                            <p:strVal val="#ppt_h"/>
                                          </p:val>
                                        </p:tav>
                                      </p:tavLst>
                                    </p:anim>
                                    <p:animEffect transition="in" filter="fade">
                                      <p:cBhvr>
                                        <p:cTn id="22" dur="500"/>
                                        <p:tgtEl>
                                          <p:spTgt spid="5124">
                                            <p:txEl>
                                              <p:pRg st="4" end="4"/>
                                            </p:txEl>
                                          </p:spTgt>
                                        </p:tgtEl>
                                      </p:cBhvr>
                                    </p:animEffect>
                                  </p:childTnLst>
                                </p:cTn>
                              </p:par>
                            </p:childTnLst>
                          </p:cTn>
                        </p:par>
                        <p:par>
                          <p:cTn id="23" fill="hold" nodeType="afterGroup">
                            <p:stCondLst>
                              <p:cond delay="500"/>
                            </p:stCondLst>
                            <p:childTnLst>
                              <p:par>
                                <p:cTn id="24" presetID="53" presetClass="entr" presetSubtype="16" fill="hold" nodeType="afterEffect">
                                  <p:stCondLst>
                                    <p:cond delay="0"/>
                                  </p:stCondLst>
                                  <p:childTnLst>
                                    <p:set>
                                      <p:cBhvr>
                                        <p:cTn id="25" dur="1" fill="hold">
                                          <p:stCondLst>
                                            <p:cond delay="0"/>
                                          </p:stCondLst>
                                        </p:cTn>
                                        <p:tgtEl>
                                          <p:spTgt spid="5124">
                                            <p:txEl>
                                              <p:pRg st="5" end="5"/>
                                            </p:txEl>
                                          </p:spTgt>
                                        </p:tgtEl>
                                        <p:attrNameLst>
                                          <p:attrName>style.visibility</p:attrName>
                                        </p:attrNameLst>
                                      </p:cBhvr>
                                      <p:to>
                                        <p:strVal val="visible"/>
                                      </p:to>
                                    </p:set>
                                    <p:anim calcmode="lin" valueType="num">
                                      <p:cBhvr>
                                        <p:cTn id="26" dur="500" fill="hold"/>
                                        <p:tgtEl>
                                          <p:spTgt spid="5124">
                                            <p:txEl>
                                              <p:pRg st="5" end="5"/>
                                            </p:txEl>
                                          </p:spTgt>
                                        </p:tgtEl>
                                        <p:attrNameLst>
                                          <p:attrName>ppt_w</p:attrName>
                                        </p:attrNameLst>
                                      </p:cBhvr>
                                      <p:tavLst>
                                        <p:tav tm="0">
                                          <p:val>
                                            <p:fltVal val="0"/>
                                          </p:val>
                                        </p:tav>
                                        <p:tav tm="100000">
                                          <p:val>
                                            <p:strVal val="#ppt_w"/>
                                          </p:val>
                                        </p:tav>
                                      </p:tavLst>
                                    </p:anim>
                                    <p:anim calcmode="lin" valueType="num">
                                      <p:cBhvr>
                                        <p:cTn id="27" dur="500" fill="hold"/>
                                        <p:tgtEl>
                                          <p:spTgt spid="5124">
                                            <p:txEl>
                                              <p:pRg st="5" end="5"/>
                                            </p:txEl>
                                          </p:spTgt>
                                        </p:tgtEl>
                                        <p:attrNameLst>
                                          <p:attrName>ppt_h</p:attrName>
                                        </p:attrNameLst>
                                      </p:cBhvr>
                                      <p:tavLst>
                                        <p:tav tm="0">
                                          <p:val>
                                            <p:fltVal val="0"/>
                                          </p:val>
                                        </p:tav>
                                        <p:tav tm="100000">
                                          <p:val>
                                            <p:strVal val="#ppt_h"/>
                                          </p:val>
                                        </p:tav>
                                      </p:tavLst>
                                    </p:anim>
                                    <p:animEffect transition="in" filter="fade">
                                      <p:cBhvr>
                                        <p:cTn id="28" dur="500"/>
                                        <p:tgtEl>
                                          <p:spTgt spid="5124">
                                            <p:txEl>
                                              <p:pRg st="5" end="5"/>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53" presetClass="entr" presetSubtype="16" fill="hold" nodeType="clickEffect">
                                  <p:stCondLst>
                                    <p:cond delay="0"/>
                                  </p:stCondLst>
                                  <p:childTnLst>
                                    <p:set>
                                      <p:cBhvr>
                                        <p:cTn id="32" dur="1" fill="hold">
                                          <p:stCondLst>
                                            <p:cond delay="0"/>
                                          </p:stCondLst>
                                        </p:cTn>
                                        <p:tgtEl>
                                          <p:spTgt spid="5124">
                                            <p:txEl>
                                              <p:pRg st="6" end="6"/>
                                            </p:txEl>
                                          </p:spTgt>
                                        </p:tgtEl>
                                        <p:attrNameLst>
                                          <p:attrName>style.visibility</p:attrName>
                                        </p:attrNameLst>
                                      </p:cBhvr>
                                      <p:to>
                                        <p:strVal val="visible"/>
                                      </p:to>
                                    </p:set>
                                    <p:anim calcmode="lin" valueType="num">
                                      <p:cBhvr>
                                        <p:cTn id="33" dur="500" fill="hold"/>
                                        <p:tgtEl>
                                          <p:spTgt spid="5124">
                                            <p:txEl>
                                              <p:pRg st="6" end="6"/>
                                            </p:txEl>
                                          </p:spTgt>
                                        </p:tgtEl>
                                        <p:attrNameLst>
                                          <p:attrName>ppt_w</p:attrName>
                                        </p:attrNameLst>
                                      </p:cBhvr>
                                      <p:tavLst>
                                        <p:tav tm="0">
                                          <p:val>
                                            <p:fltVal val="0"/>
                                          </p:val>
                                        </p:tav>
                                        <p:tav tm="100000">
                                          <p:val>
                                            <p:strVal val="#ppt_w"/>
                                          </p:val>
                                        </p:tav>
                                      </p:tavLst>
                                    </p:anim>
                                    <p:anim calcmode="lin" valueType="num">
                                      <p:cBhvr>
                                        <p:cTn id="34" dur="500" fill="hold"/>
                                        <p:tgtEl>
                                          <p:spTgt spid="5124">
                                            <p:txEl>
                                              <p:pRg st="6" end="6"/>
                                            </p:txEl>
                                          </p:spTgt>
                                        </p:tgtEl>
                                        <p:attrNameLst>
                                          <p:attrName>ppt_h</p:attrName>
                                        </p:attrNameLst>
                                      </p:cBhvr>
                                      <p:tavLst>
                                        <p:tav tm="0">
                                          <p:val>
                                            <p:fltVal val="0"/>
                                          </p:val>
                                        </p:tav>
                                        <p:tav tm="100000">
                                          <p:val>
                                            <p:strVal val="#ppt_h"/>
                                          </p:val>
                                        </p:tav>
                                      </p:tavLst>
                                    </p:anim>
                                    <p:animEffect transition="in" filter="fade">
                                      <p:cBhvr>
                                        <p:cTn id="35" dur="500"/>
                                        <p:tgtEl>
                                          <p:spTgt spid="5124">
                                            <p:txEl>
                                              <p:pRg st="6" end="6"/>
                                            </p:txEl>
                                          </p:spTgt>
                                        </p:tgtEl>
                                      </p:cBhvr>
                                    </p:animEffect>
                                  </p:childTnLst>
                                </p:cTn>
                              </p:par>
                            </p:childTnLst>
                          </p:cTn>
                        </p:par>
                        <p:par>
                          <p:cTn id="36" fill="hold" nodeType="afterGroup">
                            <p:stCondLst>
                              <p:cond delay="500"/>
                            </p:stCondLst>
                            <p:childTnLst>
                              <p:par>
                                <p:cTn id="37" presetID="53" presetClass="entr" presetSubtype="16" fill="hold" nodeType="afterEffect">
                                  <p:stCondLst>
                                    <p:cond delay="0"/>
                                  </p:stCondLst>
                                  <p:childTnLst>
                                    <p:set>
                                      <p:cBhvr>
                                        <p:cTn id="38" dur="1" fill="hold">
                                          <p:stCondLst>
                                            <p:cond delay="0"/>
                                          </p:stCondLst>
                                        </p:cTn>
                                        <p:tgtEl>
                                          <p:spTgt spid="5124">
                                            <p:txEl>
                                              <p:pRg st="7" end="7"/>
                                            </p:txEl>
                                          </p:spTgt>
                                        </p:tgtEl>
                                        <p:attrNameLst>
                                          <p:attrName>style.visibility</p:attrName>
                                        </p:attrNameLst>
                                      </p:cBhvr>
                                      <p:to>
                                        <p:strVal val="visible"/>
                                      </p:to>
                                    </p:set>
                                    <p:anim calcmode="lin" valueType="num">
                                      <p:cBhvr>
                                        <p:cTn id="39" dur="500" fill="hold"/>
                                        <p:tgtEl>
                                          <p:spTgt spid="5124">
                                            <p:txEl>
                                              <p:pRg st="7" end="7"/>
                                            </p:txEl>
                                          </p:spTgt>
                                        </p:tgtEl>
                                        <p:attrNameLst>
                                          <p:attrName>ppt_w</p:attrName>
                                        </p:attrNameLst>
                                      </p:cBhvr>
                                      <p:tavLst>
                                        <p:tav tm="0">
                                          <p:val>
                                            <p:fltVal val="0"/>
                                          </p:val>
                                        </p:tav>
                                        <p:tav tm="100000">
                                          <p:val>
                                            <p:strVal val="#ppt_w"/>
                                          </p:val>
                                        </p:tav>
                                      </p:tavLst>
                                    </p:anim>
                                    <p:anim calcmode="lin" valueType="num">
                                      <p:cBhvr>
                                        <p:cTn id="40" dur="500" fill="hold"/>
                                        <p:tgtEl>
                                          <p:spTgt spid="5124">
                                            <p:txEl>
                                              <p:pRg st="7" end="7"/>
                                            </p:txEl>
                                          </p:spTgt>
                                        </p:tgtEl>
                                        <p:attrNameLst>
                                          <p:attrName>ppt_h</p:attrName>
                                        </p:attrNameLst>
                                      </p:cBhvr>
                                      <p:tavLst>
                                        <p:tav tm="0">
                                          <p:val>
                                            <p:fltVal val="0"/>
                                          </p:val>
                                        </p:tav>
                                        <p:tav tm="100000">
                                          <p:val>
                                            <p:strVal val="#ppt_h"/>
                                          </p:val>
                                        </p:tav>
                                      </p:tavLst>
                                    </p:anim>
                                    <p:animEffect transition="in" filter="fade">
                                      <p:cBhvr>
                                        <p:cTn id="41" dur="500"/>
                                        <p:tgtEl>
                                          <p:spTgt spid="512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andplow">
            <a:extLst>
              <a:ext uri="{FF2B5EF4-FFF2-40B4-BE49-F238E27FC236}">
                <a16:creationId xmlns:a16="http://schemas.microsoft.com/office/drawing/2014/main" id="{8F0854DF-E3C8-4559-B0C7-97E18950700F}"/>
              </a:ext>
            </a:extLst>
          </p:cNvPr>
          <p:cNvPicPr>
            <a:picLocks noChangeAspect="1" noChangeArrowheads="1"/>
          </p:cNvPicPr>
          <p:nvPr/>
        </p:nvPicPr>
        <p:blipFill>
          <a:blip r:embed="rId2">
            <a:lum bright="70000" contrast="-70000"/>
            <a:grayscl/>
            <a:extLst>
              <a:ext uri="{28A0092B-C50C-407E-A947-70E740481C1C}">
                <a14:useLocalDpi xmlns:a14="http://schemas.microsoft.com/office/drawing/2010/main" val="0"/>
              </a:ext>
            </a:extLst>
          </a:blip>
          <a:srcRect/>
          <a:stretch>
            <a:fillRect/>
          </a:stretch>
        </p:blipFill>
        <p:spPr bwMode="auto">
          <a:xfrm>
            <a:off x="228600" y="228600"/>
            <a:ext cx="11734800" cy="6095999"/>
          </a:xfrm>
          <a:prstGeom prst="rect">
            <a:avLst/>
          </a:prstGeom>
          <a:noFill/>
          <a:extLst>
            <a:ext uri="{909E8E84-426E-40DD-AFC4-6F175D3DCCD1}">
              <a14:hiddenFill xmlns:a14="http://schemas.microsoft.com/office/drawing/2010/main">
                <a:solidFill>
                  <a:srgbClr val="FFFFFF"/>
                </a:solidFill>
              </a14:hiddenFill>
            </a:ext>
          </a:extLst>
        </p:spPr>
      </p:pic>
      <p:sp>
        <p:nvSpPr>
          <p:cNvPr id="6147" name="Rectangle 3">
            <a:extLst>
              <a:ext uri="{FF2B5EF4-FFF2-40B4-BE49-F238E27FC236}">
                <a16:creationId xmlns:a16="http://schemas.microsoft.com/office/drawing/2014/main" id="{BFDEEFFB-35B5-4850-901C-343E8C121680}"/>
              </a:ext>
            </a:extLst>
          </p:cNvPr>
          <p:cNvSpPr>
            <a:spLocks noGrp="1" noChangeArrowheads="1"/>
          </p:cNvSpPr>
          <p:nvPr>
            <p:ph type="title"/>
          </p:nvPr>
        </p:nvSpPr>
        <p:spPr>
          <a:xfrm>
            <a:off x="1828800" y="274637"/>
            <a:ext cx="8534400" cy="1173163"/>
          </a:xfrm>
          <a:effectLst/>
        </p:spPr>
        <p:txBody>
          <a:bodyPr>
            <a:noAutofit/>
          </a:bodyPr>
          <a:lstStyle/>
          <a:p>
            <a:pPr algn="ctr"/>
            <a:r>
              <a:rPr lang="en-US" altLang="en-US" b="1" dirty="0">
                <a:solidFill>
                  <a:srgbClr val="006600"/>
                </a:solidFill>
                <a:latin typeface="Calibri" panose="020F0502020204030204" pitchFamily="34" charset="0"/>
              </a:rPr>
              <a:t>The Devil’s Effort to </a:t>
            </a:r>
            <a:r>
              <a:rPr lang="en-US" altLang="en-US" b="1" dirty="0">
                <a:solidFill>
                  <a:srgbClr val="CC0000"/>
                </a:solidFill>
                <a:latin typeface="Calibri" panose="020F0502020204030204" pitchFamily="34" charset="0"/>
              </a:rPr>
              <a:t>Destroy</a:t>
            </a:r>
            <a:br>
              <a:rPr lang="en-US" altLang="en-US" b="1" dirty="0">
                <a:solidFill>
                  <a:srgbClr val="CC0000"/>
                </a:solidFill>
                <a:latin typeface="Calibri" panose="020F0502020204030204" pitchFamily="34" charset="0"/>
              </a:rPr>
            </a:br>
            <a:r>
              <a:rPr lang="en-US" altLang="en-US" b="1" dirty="0">
                <a:solidFill>
                  <a:srgbClr val="006600"/>
                </a:solidFill>
                <a:latin typeface="Calibri" panose="020F0502020204030204" pitchFamily="34" charset="0"/>
              </a:rPr>
              <a:t>Our Commitment to Christ</a:t>
            </a:r>
          </a:p>
        </p:txBody>
      </p:sp>
      <p:sp>
        <p:nvSpPr>
          <p:cNvPr id="6148" name="Rectangle 4">
            <a:extLst>
              <a:ext uri="{FF2B5EF4-FFF2-40B4-BE49-F238E27FC236}">
                <a16:creationId xmlns:a16="http://schemas.microsoft.com/office/drawing/2014/main" id="{F6F4887E-7D68-4A14-BA5F-CF2C0569E093}"/>
              </a:ext>
            </a:extLst>
          </p:cNvPr>
          <p:cNvSpPr>
            <a:spLocks noGrp="1" noChangeArrowheads="1"/>
          </p:cNvSpPr>
          <p:nvPr>
            <p:ph idx="1"/>
          </p:nvPr>
        </p:nvSpPr>
        <p:spPr>
          <a:xfrm>
            <a:off x="457200" y="1600201"/>
            <a:ext cx="11277600" cy="4724398"/>
          </a:xfrm>
        </p:spPr>
        <p:txBody>
          <a:bodyPr>
            <a:normAutofit/>
          </a:bodyPr>
          <a:lstStyle/>
          <a:p>
            <a:r>
              <a:rPr lang="en-US" altLang="en-US" sz="3200" b="1" dirty="0">
                <a:latin typeface="Calibri" panose="020F0502020204030204" pitchFamily="34" charset="0"/>
              </a:rPr>
              <a:t>Some may be deterred by:</a:t>
            </a:r>
          </a:p>
          <a:p>
            <a:pPr lvl="1"/>
            <a:r>
              <a:rPr lang="en-US" altLang="en-US" sz="3000" dirty="0">
                <a:latin typeface="Calibri" panose="020F0502020204030204" pitchFamily="34" charset="0"/>
              </a:rPr>
              <a:t>False teachers</a:t>
            </a:r>
          </a:p>
          <a:p>
            <a:pPr lvl="2"/>
            <a:r>
              <a:rPr lang="en-US" altLang="en-US" sz="2800" dirty="0">
                <a:solidFill>
                  <a:srgbClr val="CC0000"/>
                </a:solidFill>
                <a:latin typeface="Calibri" panose="020F0502020204030204" pitchFamily="34" charset="0"/>
              </a:rPr>
              <a:t>2 Peter 2:1-2</a:t>
            </a:r>
            <a:endParaRPr lang="en-US" altLang="en-US" sz="2800" dirty="0">
              <a:latin typeface="Calibri" panose="020F0502020204030204" pitchFamily="34" charset="0"/>
            </a:endParaRPr>
          </a:p>
          <a:p>
            <a:pPr lvl="1"/>
            <a:r>
              <a:rPr lang="en-US" altLang="en-US" sz="3000" dirty="0">
                <a:latin typeface="Calibri" panose="020F0502020204030204" pitchFamily="34" charset="0"/>
              </a:rPr>
              <a:t>Various temptations</a:t>
            </a:r>
          </a:p>
          <a:p>
            <a:pPr lvl="2"/>
            <a:r>
              <a:rPr lang="en-US" altLang="en-US" sz="2800" dirty="0">
                <a:solidFill>
                  <a:srgbClr val="CC0000"/>
                </a:solidFill>
                <a:latin typeface="Calibri" panose="020F0502020204030204" pitchFamily="34" charset="0"/>
              </a:rPr>
              <a:t>Luke 8:14</a:t>
            </a:r>
            <a:endParaRPr lang="en-US" altLang="en-US" sz="2800" dirty="0">
              <a:latin typeface="Calibri" panose="020F0502020204030204" pitchFamily="34" charset="0"/>
            </a:endParaRPr>
          </a:p>
          <a:p>
            <a:r>
              <a:rPr lang="en-US" altLang="en-US" sz="3200" b="1" dirty="0">
                <a:latin typeface="Calibri" panose="020F0502020204030204" pitchFamily="34" charset="0"/>
              </a:rPr>
              <a:t>Some become involved in things not sinful</a:t>
            </a:r>
          </a:p>
          <a:p>
            <a:pPr lvl="2"/>
            <a:r>
              <a:rPr lang="en-US" altLang="en-US" sz="3000" dirty="0">
                <a:solidFill>
                  <a:srgbClr val="CC0000"/>
                </a:solidFill>
                <a:latin typeface="Calibri" panose="020F0502020204030204" pitchFamily="34" charset="0"/>
              </a:rPr>
              <a:t>Matthew 6:33</a:t>
            </a:r>
          </a:p>
          <a:p>
            <a:pPr lvl="2"/>
            <a:r>
              <a:rPr lang="en-US" altLang="en-US" sz="3000" dirty="0">
                <a:solidFill>
                  <a:srgbClr val="CC0000"/>
                </a:solidFill>
                <a:latin typeface="Calibri" panose="020F0502020204030204" pitchFamily="34" charset="0"/>
              </a:rPr>
              <a:t>Colossians 3:2</a:t>
            </a:r>
            <a:endParaRPr lang="en-US" altLang="en-US" sz="3000" dirty="0">
              <a:latin typeface="Calibri" panose="020F0502020204030204" pitchFamily="34" charset="0"/>
            </a:endParaRPr>
          </a:p>
          <a:p>
            <a:pPr lvl="2"/>
            <a:r>
              <a:rPr lang="en-US" altLang="en-US" sz="3000" dirty="0">
                <a:solidFill>
                  <a:srgbClr val="CC0000"/>
                </a:solidFill>
                <a:latin typeface="Calibri" panose="020F0502020204030204" pitchFamily="34" charset="0"/>
              </a:rPr>
              <a:t>Philippians 2:21; 3:18-19</a:t>
            </a:r>
          </a:p>
        </p:txBody>
      </p:sp>
      <p:sp>
        <p:nvSpPr>
          <p:cNvPr id="6153" name="Line 9">
            <a:extLst>
              <a:ext uri="{FF2B5EF4-FFF2-40B4-BE49-F238E27FC236}">
                <a16:creationId xmlns:a16="http://schemas.microsoft.com/office/drawing/2014/main" id="{88511D38-55B4-4888-AB4E-01D25FA62FB9}"/>
              </a:ext>
            </a:extLst>
          </p:cNvPr>
          <p:cNvSpPr>
            <a:spLocks noChangeShapeType="1"/>
          </p:cNvSpPr>
          <p:nvPr/>
        </p:nvSpPr>
        <p:spPr bwMode="auto">
          <a:xfrm>
            <a:off x="1905000" y="1524000"/>
            <a:ext cx="8382000" cy="0"/>
          </a:xfrm>
          <a:prstGeom prst="line">
            <a:avLst/>
          </a:prstGeom>
          <a:noFill/>
          <a:ln w="57150" cmpd="thinThick">
            <a:solidFill>
              <a:srgbClr val="00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endParaRPr lang="en-US"/>
          </a:p>
        </p:txBody>
      </p:sp>
      <p:sp>
        <p:nvSpPr>
          <p:cNvPr id="11" name="Rectangle 5">
            <a:extLst>
              <a:ext uri="{FF2B5EF4-FFF2-40B4-BE49-F238E27FC236}">
                <a16:creationId xmlns:a16="http://schemas.microsoft.com/office/drawing/2014/main" id="{4A37F929-A5F3-422D-BE43-191B01139E70}"/>
              </a:ext>
            </a:extLst>
          </p:cNvPr>
          <p:cNvSpPr>
            <a:spLocks noChangeArrowheads="1"/>
          </p:cNvSpPr>
          <p:nvPr/>
        </p:nvSpPr>
        <p:spPr bwMode="auto">
          <a:xfrm>
            <a:off x="0" y="0"/>
            <a:ext cx="228600" cy="6858000"/>
          </a:xfrm>
          <a:prstGeom prst="rect">
            <a:avLst/>
          </a:prstGeom>
          <a:solidFill>
            <a:srgbClr val="00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 name="Rectangle 6">
            <a:extLst>
              <a:ext uri="{FF2B5EF4-FFF2-40B4-BE49-F238E27FC236}">
                <a16:creationId xmlns:a16="http://schemas.microsoft.com/office/drawing/2014/main" id="{A787C9F3-00F4-461D-821A-645ED2CDC45C}"/>
              </a:ext>
            </a:extLst>
          </p:cNvPr>
          <p:cNvSpPr>
            <a:spLocks noChangeArrowheads="1"/>
          </p:cNvSpPr>
          <p:nvPr/>
        </p:nvSpPr>
        <p:spPr bwMode="auto">
          <a:xfrm>
            <a:off x="11963400" y="0"/>
            <a:ext cx="228600" cy="6858000"/>
          </a:xfrm>
          <a:prstGeom prst="rect">
            <a:avLst/>
          </a:prstGeom>
          <a:solidFill>
            <a:srgbClr val="00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 name="Rectangle 7">
            <a:extLst>
              <a:ext uri="{FF2B5EF4-FFF2-40B4-BE49-F238E27FC236}">
                <a16:creationId xmlns:a16="http://schemas.microsoft.com/office/drawing/2014/main" id="{81BBD99B-C688-4199-8F06-79F7E2397461}"/>
              </a:ext>
            </a:extLst>
          </p:cNvPr>
          <p:cNvSpPr>
            <a:spLocks noChangeArrowheads="1"/>
          </p:cNvSpPr>
          <p:nvPr/>
        </p:nvSpPr>
        <p:spPr bwMode="auto">
          <a:xfrm>
            <a:off x="76200" y="0"/>
            <a:ext cx="11963400" cy="228600"/>
          </a:xfrm>
          <a:prstGeom prst="rect">
            <a:avLst/>
          </a:prstGeom>
          <a:solidFill>
            <a:srgbClr val="00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 name="Rectangle 8">
            <a:extLst>
              <a:ext uri="{FF2B5EF4-FFF2-40B4-BE49-F238E27FC236}">
                <a16:creationId xmlns:a16="http://schemas.microsoft.com/office/drawing/2014/main" id="{04201CAB-EB56-4710-92A3-92C612DCCD0D}"/>
              </a:ext>
            </a:extLst>
          </p:cNvPr>
          <p:cNvSpPr>
            <a:spLocks noChangeArrowheads="1"/>
          </p:cNvSpPr>
          <p:nvPr/>
        </p:nvSpPr>
        <p:spPr bwMode="auto">
          <a:xfrm>
            <a:off x="76200" y="6324600"/>
            <a:ext cx="11963400" cy="228600"/>
          </a:xfrm>
          <a:prstGeom prst="rect">
            <a:avLst/>
          </a:prstGeom>
          <a:solidFill>
            <a:srgbClr val="00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 name="TextBox 14">
            <a:extLst>
              <a:ext uri="{FF2B5EF4-FFF2-40B4-BE49-F238E27FC236}">
                <a16:creationId xmlns:a16="http://schemas.microsoft.com/office/drawing/2014/main" id="{9DDD9E0B-C373-4DED-A445-2BBEE53DD33B}"/>
              </a:ext>
            </a:extLst>
          </p:cNvPr>
          <p:cNvSpPr txBox="1"/>
          <p:nvPr/>
        </p:nvSpPr>
        <p:spPr>
          <a:xfrm>
            <a:off x="0" y="6550223"/>
            <a:ext cx="12192000" cy="307777"/>
          </a:xfrm>
          <a:prstGeom prst="rect">
            <a:avLst/>
          </a:prstGeom>
          <a:solidFill>
            <a:schemeClr val="tx1"/>
          </a:solidFill>
        </p:spPr>
        <p:txBody>
          <a:bodyPr wrap="square" rtlCol="0">
            <a:spAutoFit/>
          </a:bodyPr>
          <a:lstStyle/>
          <a:p>
            <a:r>
              <a:rPr lang="en-US" sz="1400" dirty="0">
                <a:solidFill>
                  <a:schemeClr val="bg1"/>
                </a:solidFill>
              </a:rPr>
              <a:t>Richie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nodeType="clickEffect">
                                  <p:stCondLst>
                                    <p:cond delay="0"/>
                                  </p:stCondLst>
                                  <p:childTnLst>
                                    <p:set>
                                      <p:cBhvr>
                                        <p:cTn id="6" dur="1" fill="hold">
                                          <p:stCondLst>
                                            <p:cond delay="0"/>
                                          </p:stCondLst>
                                        </p:cTn>
                                        <p:tgtEl>
                                          <p:spTgt spid="6148">
                                            <p:txEl>
                                              <p:pRg st="5" end="5"/>
                                            </p:txEl>
                                          </p:spTgt>
                                        </p:tgtEl>
                                        <p:attrNameLst>
                                          <p:attrName>style.visibility</p:attrName>
                                        </p:attrNameLst>
                                      </p:cBhvr>
                                      <p:to>
                                        <p:strVal val="visible"/>
                                      </p:to>
                                    </p:set>
                                    <p:anim calcmode="lin" valueType="num">
                                      <p:cBhvr>
                                        <p:cTn id="7" dur="500" fill="hold"/>
                                        <p:tgtEl>
                                          <p:spTgt spid="6148">
                                            <p:txEl>
                                              <p:pRg st="5" end="5"/>
                                            </p:txEl>
                                          </p:spTgt>
                                        </p:tgtEl>
                                        <p:attrNameLst>
                                          <p:attrName>ppt_w</p:attrName>
                                        </p:attrNameLst>
                                      </p:cBhvr>
                                      <p:tavLst>
                                        <p:tav tm="0">
                                          <p:val>
                                            <p:fltVal val="0"/>
                                          </p:val>
                                        </p:tav>
                                        <p:tav tm="100000">
                                          <p:val>
                                            <p:strVal val="#ppt_w"/>
                                          </p:val>
                                        </p:tav>
                                      </p:tavLst>
                                    </p:anim>
                                    <p:anim calcmode="lin" valueType="num">
                                      <p:cBhvr>
                                        <p:cTn id="8" dur="500" fill="hold"/>
                                        <p:tgtEl>
                                          <p:spTgt spid="6148">
                                            <p:txEl>
                                              <p:pRg st="5" end="5"/>
                                            </p:txEl>
                                          </p:spTgt>
                                        </p:tgtEl>
                                        <p:attrNameLst>
                                          <p:attrName>ppt_h</p:attrName>
                                        </p:attrNameLst>
                                      </p:cBhvr>
                                      <p:tavLst>
                                        <p:tav tm="0">
                                          <p:val>
                                            <p:fltVal val="0"/>
                                          </p:val>
                                        </p:tav>
                                        <p:tav tm="100000">
                                          <p:val>
                                            <p:strVal val="#ppt_h"/>
                                          </p:val>
                                        </p:tav>
                                      </p:tavLst>
                                    </p:anim>
                                    <p:animEffect transition="in" filter="fade">
                                      <p:cBhvr>
                                        <p:cTn id="9" dur="500"/>
                                        <p:tgtEl>
                                          <p:spTgt spid="6148">
                                            <p:txEl>
                                              <p:pRg st="5" end="5"/>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6148">
                                            <p:txEl>
                                              <p:pRg st="6" end="6"/>
                                            </p:txEl>
                                          </p:spTgt>
                                        </p:tgtEl>
                                        <p:attrNameLst>
                                          <p:attrName>style.visibility</p:attrName>
                                        </p:attrNameLst>
                                      </p:cBhvr>
                                      <p:to>
                                        <p:strVal val="visible"/>
                                      </p:to>
                                    </p:set>
                                    <p:anim calcmode="lin" valueType="num">
                                      <p:cBhvr>
                                        <p:cTn id="13" dur="500" fill="hold"/>
                                        <p:tgtEl>
                                          <p:spTgt spid="6148">
                                            <p:txEl>
                                              <p:pRg st="6" end="6"/>
                                            </p:txEl>
                                          </p:spTgt>
                                        </p:tgtEl>
                                        <p:attrNameLst>
                                          <p:attrName>ppt_w</p:attrName>
                                        </p:attrNameLst>
                                      </p:cBhvr>
                                      <p:tavLst>
                                        <p:tav tm="0">
                                          <p:val>
                                            <p:fltVal val="0"/>
                                          </p:val>
                                        </p:tav>
                                        <p:tav tm="100000">
                                          <p:val>
                                            <p:strVal val="#ppt_w"/>
                                          </p:val>
                                        </p:tav>
                                      </p:tavLst>
                                    </p:anim>
                                    <p:anim calcmode="lin" valueType="num">
                                      <p:cBhvr>
                                        <p:cTn id="14" dur="500" fill="hold"/>
                                        <p:tgtEl>
                                          <p:spTgt spid="6148">
                                            <p:txEl>
                                              <p:pRg st="6" end="6"/>
                                            </p:txEl>
                                          </p:spTgt>
                                        </p:tgtEl>
                                        <p:attrNameLst>
                                          <p:attrName>ppt_h</p:attrName>
                                        </p:attrNameLst>
                                      </p:cBhvr>
                                      <p:tavLst>
                                        <p:tav tm="0">
                                          <p:val>
                                            <p:fltVal val="0"/>
                                          </p:val>
                                        </p:tav>
                                        <p:tav tm="100000">
                                          <p:val>
                                            <p:strVal val="#ppt_h"/>
                                          </p:val>
                                        </p:tav>
                                      </p:tavLst>
                                    </p:anim>
                                    <p:animEffect transition="in" filter="fade">
                                      <p:cBhvr>
                                        <p:cTn id="15" dur="500"/>
                                        <p:tgtEl>
                                          <p:spTgt spid="6148">
                                            <p:txEl>
                                              <p:pRg st="6" end="6"/>
                                            </p:txEl>
                                          </p:spTgt>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6148">
                                            <p:txEl>
                                              <p:pRg st="7" end="7"/>
                                            </p:txEl>
                                          </p:spTgt>
                                        </p:tgtEl>
                                        <p:attrNameLst>
                                          <p:attrName>style.visibility</p:attrName>
                                        </p:attrNameLst>
                                      </p:cBhvr>
                                      <p:to>
                                        <p:strVal val="visible"/>
                                      </p:to>
                                    </p:set>
                                    <p:anim calcmode="lin" valueType="num">
                                      <p:cBhvr>
                                        <p:cTn id="19" dur="500" fill="hold"/>
                                        <p:tgtEl>
                                          <p:spTgt spid="6148">
                                            <p:txEl>
                                              <p:pRg st="7" end="7"/>
                                            </p:txEl>
                                          </p:spTgt>
                                        </p:tgtEl>
                                        <p:attrNameLst>
                                          <p:attrName>ppt_w</p:attrName>
                                        </p:attrNameLst>
                                      </p:cBhvr>
                                      <p:tavLst>
                                        <p:tav tm="0">
                                          <p:val>
                                            <p:fltVal val="0"/>
                                          </p:val>
                                        </p:tav>
                                        <p:tav tm="100000">
                                          <p:val>
                                            <p:strVal val="#ppt_w"/>
                                          </p:val>
                                        </p:tav>
                                      </p:tavLst>
                                    </p:anim>
                                    <p:anim calcmode="lin" valueType="num">
                                      <p:cBhvr>
                                        <p:cTn id="20" dur="500" fill="hold"/>
                                        <p:tgtEl>
                                          <p:spTgt spid="6148">
                                            <p:txEl>
                                              <p:pRg st="7" end="7"/>
                                            </p:txEl>
                                          </p:spTgt>
                                        </p:tgtEl>
                                        <p:attrNameLst>
                                          <p:attrName>ppt_h</p:attrName>
                                        </p:attrNameLst>
                                      </p:cBhvr>
                                      <p:tavLst>
                                        <p:tav tm="0">
                                          <p:val>
                                            <p:fltVal val="0"/>
                                          </p:val>
                                        </p:tav>
                                        <p:tav tm="100000">
                                          <p:val>
                                            <p:strVal val="#ppt_h"/>
                                          </p:val>
                                        </p:tav>
                                      </p:tavLst>
                                    </p:anim>
                                    <p:animEffect transition="in" filter="fade">
                                      <p:cBhvr>
                                        <p:cTn id="21" dur="500"/>
                                        <p:tgtEl>
                                          <p:spTgt spid="6148">
                                            <p:txEl>
                                              <p:pRg st="7" end="7"/>
                                            </p:txEl>
                                          </p:spTgt>
                                        </p:tgtEl>
                                      </p:cBhvr>
                                    </p:animEffect>
                                  </p:childTnLst>
                                </p:cTn>
                              </p:par>
                            </p:childTnLst>
                          </p:cTn>
                        </p:par>
                        <p:par>
                          <p:cTn id="22" fill="hold">
                            <p:stCondLst>
                              <p:cond delay="1500"/>
                            </p:stCondLst>
                            <p:childTnLst>
                              <p:par>
                                <p:cTn id="23" presetID="53" presetClass="entr" presetSubtype="16" fill="hold" nodeType="afterEffect">
                                  <p:stCondLst>
                                    <p:cond delay="0"/>
                                  </p:stCondLst>
                                  <p:childTnLst>
                                    <p:set>
                                      <p:cBhvr>
                                        <p:cTn id="24" dur="1" fill="hold">
                                          <p:stCondLst>
                                            <p:cond delay="0"/>
                                          </p:stCondLst>
                                        </p:cTn>
                                        <p:tgtEl>
                                          <p:spTgt spid="6148">
                                            <p:txEl>
                                              <p:pRg st="8" end="8"/>
                                            </p:txEl>
                                          </p:spTgt>
                                        </p:tgtEl>
                                        <p:attrNameLst>
                                          <p:attrName>style.visibility</p:attrName>
                                        </p:attrNameLst>
                                      </p:cBhvr>
                                      <p:to>
                                        <p:strVal val="visible"/>
                                      </p:to>
                                    </p:set>
                                    <p:anim calcmode="lin" valueType="num">
                                      <p:cBhvr>
                                        <p:cTn id="25" dur="500" fill="hold"/>
                                        <p:tgtEl>
                                          <p:spTgt spid="6148">
                                            <p:txEl>
                                              <p:pRg st="8" end="8"/>
                                            </p:txEl>
                                          </p:spTgt>
                                        </p:tgtEl>
                                        <p:attrNameLst>
                                          <p:attrName>ppt_w</p:attrName>
                                        </p:attrNameLst>
                                      </p:cBhvr>
                                      <p:tavLst>
                                        <p:tav tm="0">
                                          <p:val>
                                            <p:fltVal val="0"/>
                                          </p:val>
                                        </p:tav>
                                        <p:tav tm="100000">
                                          <p:val>
                                            <p:strVal val="#ppt_w"/>
                                          </p:val>
                                        </p:tav>
                                      </p:tavLst>
                                    </p:anim>
                                    <p:anim calcmode="lin" valueType="num">
                                      <p:cBhvr>
                                        <p:cTn id="26" dur="500" fill="hold"/>
                                        <p:tgtEl>
                                          <p:spTgt spid="6148">
                                            <p:txEl>
                                              <p:pRg st="8" end="8"/>
                                            </p:txEl>
                                          </p:spTgt>
                                        </p:tgtEl>
                                        <p:attrNameLst>
                                          <p:attrName>ppt_h</p:attrName>
                                        </p:attrNameLst>
                                      </p:cBhvr>
                                      <p:tavLst>
                                        <p:tav tm="0">
                                          <p:val>
                                            <p:fltVal val="0"/>
                                          </p:val>
                                        </p:tav>
                                        <p:tav tm="100000">
                                          <p:val>
                                            <p:strVal val="#ppt_h"/>
                                          </p:val>
                                        </p:tav>
                                      </p:tavLst>
                                    </p:anim>
                                    <p:animEffect transition="in" filter="fade">
                                      <p:cBhvr>
                                        <p:cTn id="27" dur="500"/>
                                        <p:tgtEl>
                                          <p:spTgt spid="614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andplow">
            <a:extLst>
              <a:ext uri="{FF2B5EF4-FFF2-40B4-BE49-F238E27FC236}">
                <a16:creationId xmlns:a16="http://schemas.microsoft.com/office/drawing/2014/main" id="{1FA34257-504E-4B36-9FEC-43A72EF5C45C}"/>
              </a:ext>
            </a:extLst>
          </p:cNvPr>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228600" y="228600"/>
            <a:ext cx="11734800" cy="6096000"/>
          </a:xfrm>
          <a:prstGeom prst="rect">
            <a:avLst/>
          </a:prstGeom>
          <a:noFill/>
          <a:extLst>
            <a:ext uri="{909E8E84-426E-40DD-AFC4-6F175D3DCCD1}">
              <a14:hiddenFill xmlns:a14="http://schemas.microsoft.com/office/drawing/2010/main">
                <a:solidFill>
                  <a:srgbClr val="FFFFFF"/>
                </a:solidFill>
              </a14:hiddenFill>
            </a:ext>
          </a:extLst>
        </p:spPr>
      </p:pic>
      <p:sp>
        <p:nvSpPr>
          <p:cNvPr id="7171" name="Rectangle 3">
            <a:extLst>
              <a:ext uri="{FF2B5EF4-FFF2-40B4-BE49-F238E27FC236}">
                <a16:creationId xmlns:a16="http://schemas.microsoft.com/office/drawing/2014/main" id="{1D49A06B-92FF-409E-BC2E-7BC8BB630426}"/>
              </a:ext>
            </a:extLst>
          </p:cNvPr>
          <p:cNvSpPr>
            <a:spLocks noGrp="1" noChangeArrowheads="1"/>
          </p:cNvSpPr>
          <p:nvPr>
            <p:ph type="title"/>
          </p:nvPr>
        </p:nvSpPr>
        <p:spPr>
          <a:xfrm>
            <a:off x="1828800" y="228600"/>
            <a:ext cx="8534400" cy="1371600"/>
          </a:xfrm>
          <a:effectLst/>
        </p:spPr>
        <p:txBody>
          <a:bodyPr>
            <a:normAutofit/>
          </a:bodyPr>
          <a:lstStyle/>
          <a:p>
            <a:pPr algn="ctr"/>
            <a:r>
              <a:rPr lang="en-US" altLang="en-US" b="1" dirty="0">
                <a:solidFill>
                  <a:srgbClr val="006600"/>
                </a:solidFill>
                <a:latin typeface="Calibri" panose="020F0502020204030204" pitchFamily="34" charset="0"/>
              </a:rPr>
              <a:t>Churches </a:t>
            </a:r>
            <a:r>
              <a:rPr lang="en-US" altLang="en-US" b="1" dirty="0">
                <a:solidFill>
                  <a:srgbClr val="CC0000"/>
                </a:solidFill>
                <a:latin typeface="Calibri" panose="020F0502020204030204" pitchFamily="34" charset="0"/>
              </a:rPr>
              <a:t>Suffer</a:t>
            </a:r>
            <a:r>
              <a:rPr lang="en-US" altLang="en-US" b="1" dirty="0">
                <a:solidFill>
                  <a:srgbClr val="006600"/>
                </a:solidFill>
                <a:latin typeface="Calibri" panose="020F0502020204030204" pitchFamily="34" charset="0"/>
              </a:rPr>
              <a:t> From</a:t>
            </a:r>
            <a:br>
              <a:rPr lang="en-US" altLang="en-US" b="1" dirty="0">
                <a:solidFill>
                  <a:srgbClr val="006600"/>
                </a:solidFill>
                <a:latin typeface="Calibri" panose="020F0502020204030204" pitchFamily="34" charset="0"/>
              </a:rPr>
            </a:br>
            <a:r>
              <a:rPr lang="en-US" altLang="en-US" b="1" dirty="0">
                <a:solidFill>
                  <a:srgbClr val="006600"/>
                </a:solidFill>
                <a:latin typeface="Calibri" panose="020F0502020204030204" pitchFamily="34" charset="0"/>
              </a:rPr>
              <a:t>Lack of Commitment</a:t>
            </a:r>
          </a:p>
        </p:txBody>
      </p:sp>
      <p:sp>
        <p:nvSpPr>
          <p:cNvPr id="7172" name="Rectangle 4">
            <a:extLst>
              <a:ext uri="{FF2B5EF4-FFF2-40B4-BE49-F238E27FC236}">
                <a16:creationId xmlns:a16="http://schemas.microsoft.com/office/drawing/2014/main" id="{6E699252-9F74-47CA-8EEC-7F41158AFE5C}"/>
              </a:ext>
            </a:extLst>
          </p:cNvPr>
          <p:cNvSpPr>
            <a:spLocks noGrp="1" noChangeArrowheads="1"/>
          </p:cNvSpPr>
          <p:nvPr>
            <p:ph idx="1"/>
          </p:nvPr>
        </p:nvSpPr>
        <p:spPr>
          <a:xfrm>
            <a:off x="457200" y="1676400"/>
            <a:ext cx="11353800" cy="4724400"/>
          </a:xfrm>
        </p:spPr>
        <p:txBody>
          <a:bodyPr/>
          <a:lstStyle/>
          <a:p>
            <a:r>
              <a:rPr lang="en-US" altLang="en-US" sz="3200" b="1" dirty="0">
                <a:latin typeface="Calibri" panose="020F0502020204030204" pitchFamily="34" charset="0"/>
              </a:rPr>
              <a:t>Lack of attendance</a:t>
            </a:r>
          </a:p>
          <a:p>
            <a:r>
              <a:rPr lang="en-US" altLang="en-US" sz="3200" b="1" dirty="0">
                <a:latin typeface="Calibri" panose="020F0502020204030204" pitchFamily="34" charset="0"/>
              </a:rPr>
              <a:t>Little or no Bible study</a:t>
            </a:r>
          </a:p>
          <a:p>
            <a:pPr lvl="1"/>
            <a:r>
              <a:rPr lang="en-US" altLang="en-US" sz="3000" dirty="0">
                <a:solidFill>
                  <a:srgbClr val="CC0000"/>
                </a:solidFill>
                <a:latin typeface="Calibri" panose="020F0502020204030204" pitchFamily="34" charset="0"/>
              </a:rPr>
              <a:t>2 Timothy 2:15</a:t>
            </a:r>
            <a:endParaRPr lang="en-US" altLang="en-US" sz="3000" dirty="0">
              <a:latin typeface="Calibri" panose="020F0502020204030204" pitchFamily="34" charset="0"/>
            </a:endParaRPr>
          </a:p>
          <a:p>
            <a:r>
              <a:rPr lang="en-US" altLang="en-US" sz="3200" b="1" dirty="0">
                <a:latin typeface="Calibri" panose="020F0502020204030204" pitchFamily="34" charset="0"/>
              </a:rPr>
              <a:t>“Functions” become more important than our worship</a:t>
            </a:r>
          </a:p>
          <a:p>
            <a:pPr lvl="1"/>
            <a:r>
              <a:rPr lang="en-US" altLang="en-US" sz="3000" dirty="0">
                <a:latin typeface="Calibri" panose="020F0502020204030204" pitchFamily="34" charset="0"/>
              </a:rPr>
              <a:t>School, business, recreation</a:t>
            </a:r>
          </a:p>
        </p:txBody>
      </p:sp>
      <p:sp>
        <p:nvSpPr>
          <p:cNvPr id="7177" name="Line 9">
            <a:extLst>
              <a:ext uri="{FF2B5EF4-FFF2-40B4-BE49-F238E27FC236}">
                <a16:creationId xmlns:a16="http://schemas.microsoft.com/office/drawing/2014/main" id="{0CF589CA-FFAF-4A59-92AD-7A01A89A0659}"/>
              </a:ext>
            </a:extLst>
          </p:cNvPr>
          <p:cNvSpPr>
            <a:spLocks noChangeShapeType="1"/>
          </p:cNvSpPr>
          <p:nvPr/>
        </p:nvSpPr>
        <p:spPr bwMode="auto">
          <a:xfrm>
            <a:off x="1905000" y="1600200"/>
            <a:ext cx="8382000" cy="0"/>
          </a:xfrm>
          <a:prstGeom prst="line">
            <a:avLst/>
          </a:prstGeom>
          <a:noFill/>
          <a:ln w="57150" cmpd="thinThick">
            <a:solidFill>
              <a:srgbClr val="00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endParaRPr lang="en-US"/>
          </a:p>
        </p:txBody>
      </p:sp>
      <p:pic>
        <p:nvPicPr>
          <p:cNvPr id="5" name="Picture 4">
            <a:extLst>
              <a:ext uri="{FF2B5EF4-FFF2-40B4-BE49-F238E27FC236}">
                <a16:creationId xmlns:a16="http://schemas.microsoft.com/office/drawing/2014/main" id="{9AF703E0-8F74-4102-91EF-36D6768587E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48600" y="3851404"/>
            <a:ext cx="4038601" cy="2415243"/>
          </a:xfrm>
          <a:prstGeom prst="rect">
            <a:avLst/>
          </a:prstGeom>
          <a:ln>
            <a:noFill/>
          </a:ln>
          <a:effectLst>
            <a:softEdge rad="112500"/>
          </a:effectLst>
        </p:spPr>
      </p:pic>
      <p:pic>
        <p:nvPicPr>
          <p:cNvPr id="7" name="Picture 6">
            <a:extLst>
              <a:ext uri="{FF2B5EF4-FFF2-40B4-BE49-F238E27FC236}">
                <a16:creationId xmlns:a16="http://schemas.microsoft.com/office/drawing/2014/main" id="{317597D5-5468-4A51-8BBD-22998749D53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04800" y="4263018"/>
            <a:ext cx="2590800" cy="2061582"/>
          </a:xfrm>
          <a:prstGeom prst="rect">
            <a:avLst/>
          </a:prstGeom>
          <a:ln>
            <a:noFill/>
          </a:ln>
          <a:effectLst>
            <a:softEdge rad="112500"/>
          </a:effectLst>
        </p:spPr>
      </p:pic>
      <p:sp>
        <p:nvSpPr>
          <p:cNvPr id="13" name="Rectangle 5">
            <a:extLst>
              <a:ext uri="{FF2B5EF4-FFF2-40B4-BE49-F238E27FC236}">
                <a16:creationId xmlns:a16="http://schemas.microsoft.com/office/drawing/2014/main" id="{552CA668-7637-4B0E-94F3-5DC788689C3B}"/>
              </a:ext>
            </a:extLst>
          </p:cNvPr>
          <p:cNvSpPr>
            <a:spLocks noChangeArrowheads="1"/>
          </p:cNvSpPr>
          <p:nvPr/>
        </p:nvSpPr>
        <p:spPr bwMode="auto">
          <a:xfrm>
            <a:off x="0" y="0"/>
            <a:ext cx="228600" cy="6858000"/>
          </a:xfrm>
          <a:prstGeom prst="rect">
            <a:avLst/>
          </a:prstGeom>
          <a:solidFill>
            <a:srgbClr val="00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 name="Rectangle 6">
            <a:extLst>
              <a:ext uri="{FF2B5EF4-FFF2-40B4-BE49-F238E27FC236}">
                <a16:creationId xmlns:a16="http://schemas.microsoft.com/office/drawing/2014/main" id="{B1B62CBF-61AB-4EF9-BB33-A56AF284099C}"/>
              </a:ext>
            </a:extLst>
          </p:cNvPr>
          <p:cNvSpPr>
            <a:spLocks noChangeArrowheads="1"/>
          </p:cNvSpPr>
          <p:nvPr/>
        </p:nvSpPr>
        <p:spPr bwMode="auto">
          <a:xfrm>
            <a:off x="11963400" y="0"/>
            <a:ext cx="228600" cy="6858000"/>
          </a:xfrm>
          <a:prstGeom prst="rect">
            <a:avLst/>
          </a:prstGeom>
          <a:solidFill>
            <a:srgbClr val="00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 name="Rectangle 7">
            <a:extLst>
              <a:ext uri="{FF2B5EF4-FFF2-40B4-BE49-F238E27FC236}">
                <a16:creationId xmlns:a16="http://schemas.microsoft.com/office/drawing/2014/main" id="{B4407860-C2CD-4FAB-95C7-6B111EC2D93D}"/>
              </a:ext>
            </a:extLst>
          </p:cNvPr>
          <p:cNvSpPr>
            <a:spLocks noChangeArrowheads="1"/>
          </p:cNvSpPr>
          <p:nvPr/>
        </p:nvSpPr>
        <p:spPr bwMode="auto">
          <a:xfrm>
            <a:off x="76200" y="0"/>
            <a:ext cx="11963400" cy="228600"/>
          </a:xfrm>
          <a:prstGeom prst="rect">
            <a:avLst/>
          </a:prstGeom>
          <a:solidFill>
            <a:srgbClr val="00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 name="Rectangle 8">
            <a:extLst>
              <a:ext uri="{FF2B5EF4-FFF2-40B4-BE49-F238E27FC236}">
                <a16:creationId xmlns:a16="http://schemas.microsoft.com/office/drawing/2014/main" id="{479B4ABD-0FBB-4701-8404-CCC310727FB2}"/>
              </a:ext>
            </a:extLst>
          </p:cNvPr>
          <p:cNvSpPr>
            <a:spLocks noChangeArrowheads="1"/>
          </p:cNvSpPr>
          <p:nvPr/>
        </p:nvSpPr>
        <p:spPr bwMode="auto">
          <a:xfrm>
            <a:off x="76200" y="6324600"/>
            <a:ext cx="11963400" cy="228600"/>
          </a:xfrm>
          <a:prstGeom prst="rect">
            <a:avLst/>
          </a:prstGeom>
          <a:solidFill>
            <a:srgbClr val="00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 name="TextBox 16">
            <a:extLst>
              <a:ext uri="{FF2B5EF4-FFF2-40B4-BE49-F238E27FC236}">
                <a16:creationId xmlns:a16="http://schemas.microsoft.com/office/drawing/2014/main" id="{A55EE25B-9A3E-48DD-AFD7-897DDE4AB7A3}"/>
              </a:ext>
            </a:extLst>
          </p:cNvPr>
          <p:cNvSpPr txBox="1"/>
          <p:nvPr/>
        </p:nvSpPr>
        <p:spPr>
          <a:xfrm>
            <a:off x="0" y="6550223"/>
            <a:ext cx="12192000" cy="307777"/>
          </a:xfrm>
          <a:prstGeom prst="rect">
            <a:avLst/>
          </a:prstGeom>
          <a:solidFill>
            <a:schemeClr val="tx1"/>
          </a:solidFill>
        </p:spPr>
        <p:txBody>
          <a:bodyPr wrap="square" rtlCol="0">
            <a:spAutoFit/>
          </a:bodyPr>
          <a:lstStyle/>
          <a:p>
            <a:r>
              <a:rPr lang="en-US" sz="1400" dirty="0">
                <a:solidFill>
                  <a:schemeClr val="bg1"/>
                </a:solidFill>
              </a:rPr>
              <a:t>Richie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nodeType="clickEffect">
                                  <p:stCondLst>
                                    <p:cond delay="0"/>
                                  </p:stCondLst>
                                  <p:childTnLst>
                                    <p:set>
                                      <p:cBhvr>
                                        <p:cTn id="6" dur="1" fill="hold">
                                          <p:stCondLst>
                                            <p:cond delay="0"/>
                                          </p:stCondLst>
                                        </p:cTn>
                                        <p:tgtEl>
                                          <p:spTgt spid="7172">
                                            <p:txEl>
                                              <p:pRg st="1" end="1"/>
                                            </p:txEl>
                                          </p:spTgt>
                                        </p:tgtEl>
                                        <p:attrNameLst>
                                          <p:attrName>style.visibility</p:attrName>
                                        </p:attrNameLst>
                                      </p:cBhvr>
                                      <p:to>
                                        <p:strVal val="visible"/>
                                      </p:to>
                                    </p:set>
                                    <p:anim calcmode="lin" valueType="num">
                                      <p:cBhvr>
                                        <p:cTn id="7" dur="500" fill="hold"/>
                                        <p:tgtEl>
                                          <p:spTgt spid="7172">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7172">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7172">
                                            <p:txEl>
                                              <p:pRg st="1" end="1"/>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7172">
                                            <p:txEl>
                                              <p:pRg st="2" end="2"/>
                                            </p:txEl>
                                          </p:spTgt>
                                        </p:tgtEl>
                                        <p:attrNameLst>
                                          <p:attrName>style.visibility</p:attrName>
                                        </p:attrNameLst>
                                      </p:cBhvr>
                                      <p:to>
                                        <p:strVal val="visible"/>
                                      </p:to>
                                    </p:set>
                                    <p:anim calcmode="lin" valueType="num">
                                      <p:cBhvr>
                                        <p:cTn id="13" dur="500" fill="hold"/>
                                        <p:tgtEl>
                                          <p:spTgt spid="7172">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7172">
                                            <p:txEl>
                                              <p:pRg st="2" end="2"/>
                                            </p:txEl>
                                          </p:spTgt>
                                        </p:tgtEl>
                                        <p:attrNameLst>
                                          <p:attrName>ppt_h</p:attrName>
                                        </p:attrNameLst>
                                      </p:cBhvr>
                                      <p:tavLst>
                                        <p:tav tm="0">
                                          <p:val>
                                            <p:fltVal val="0"/>
                                          </p:val>
                                        </p:tav>
                                        <p:tav tm="100000">
                                          <p:val>
                                            <p:strVal val="#ppt_h"/>
                                          </p:val>
                                        </p:tav>
                                      </p:tavLst>
                                    </p:anim>
                                    <p:animEffect transition="in" filter="fade">
                                      <p:cBhvr>
                                        <p:cTn id="15" dur="500"/>
                                        <p:tgtEl>
                                          <p:spTgt spid="7172">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53" presetClass="entr" presetSubtype="16" fill="hold" nodeType="clickEffect">
                                  <p:stCondLst>
                                    <p:cond delay="0"/>
                                  </p:stCondLst>
                                  <p:childTnLst>
                                    <p:set>
                                      <p:cBhvr>
                                        <p:cTn id="19" dur="1" fill="hold">
                                          <p:stCondLst>
                                            <p:cond delay="0"/>
                                          </p:stCondLst>
                                        </p:cTn>
                                        <p:tgtEl>
                                          <p:spTgt spid="7172">
                                            <p:txEl>
                                              <p:pRg st="3" end="3"/>
                                            </p:txEl>
                                          </p:spTgt>
                                        </p:tgtEl>
                                        <p:attrNameLst>
                                          <p:attrName>style.visibility</p:attrName>
                                        </p:attrNameLst>
                                      </p:cBhvr>
                                      <p:to>
                                        <p:strVal val="visible"/>
                                      </p:to>
                                    </p:set>
                                    <p:anim calcmode="lin" valueType="num">
                                      <p:cBhvr>
                                        <p:cTn id="20" dur="500" fill="hold"/>
                                        <p:tgtEl>
                                          <p:spTgt spid="7172">
                                            <p:txEl>
                                              <p:pRg st="3" end="3"/>
                                            </p:txEl>
                                          </p:spTgt>
                                        </p:tgtEl>
                                        <p:attrNameLst>
                                          <p:attrName>ppt_w</p:attrName>
                                        </p:attrNameLst>
                                      </p:cBhvr>
                                      <p:tavLst>
                                        <p:tav tm="0">
                                          <p:val>
                                            <p:fltVal val="0"/>
                                          </p:val>
                                        </p:tav>
                                        <p:tav tm="100000">
                                          <p:val>
                                            <p:strVal val="#ppt_w"/>
                                          </p:val>
                                        </p:tav>
                                      </p:tavLst>
                                    </p:anim>
                                    <p:anim calcmode="lin" valueType="num">
                                      <p:cBhvr>
                                        <p:cTn id="21" dur="500" fill="hold"/>
                                        <p:tgtEl>
                                          <p:spTgt spid="7172">
                                            <p:txEl>
                                              <p:pRg st="3" end="3"/>
                                            </p:txEl>
                                          </p:spTgt>
                                        </p:tgtEl>
                                        <p:attrNameLst>
                                          <p:attrName>ppt_h</p:attrName>
                                        </p:attrNameLst>
                                      </p:cBhvr>
                                      <p:tavLst>
                                        <p:tav tm="0">
                                          <p:val>
                                            <p:fltVal val="0"/>
                                          </p:val>
                                        </p:tav>
                                        <p:tav tm="100000">
                                          <p:val>
                                            <p:strVal val="#ppt_h"/>
                                          </p:val>
                                        </p:tav>
                                      </p:tavLst>
                                    </p:anim>
                                    <p:animEffect transition="in" filter="fade">
                                      <p:cBhvr>
                                        <p:cTn id="22" dur="500"/>
                                        <p:tgtEl>
                                          <p:spTgt spid="7172">
                                            <p:txEl>
                                              <p:pRg st="3" end="3"/>
                                            </p:txEl>
                                          </p:spTgt>
                                        </p:tgtEl>
                                      </p:cBhvr>
                                    </p:animEffect>
                                  </p:childTnLst>
                                </p:cTn>
                              </p:par>
                            </p:childTnLst>
                          </p:cTn>
                        </p:par>
                        <p:par>
                          <p:cTn id="23" fill="hold" nodeType="afterGroup">
                            <p:stCondLst>
                              <p:cond delay="500"/>
                            </p:stCondLst>
                            <p:childTnLst>
                              <p:par>
                                <p:cTn id="24" presetID="53" presetClass="entr" presetSubtype="16" fill="hold" nodeType="afterEffect">
                                  <p:stCondLst>
                                    <p:cond delay="0"/>
                                  </p:stCondLst>
                                  <p:childTnLst>
                                    <p:set>
                                      <p:cBhvr>
                                        <p:cTn id="25" dur="1" fill="hold">
                                          <p:stCondLst>
                                            <p:cond delay="0"/>
                                          </p:stCondLst>
                                        </p:cTn>
                                        <p:tgtEl>
                                          <p:spTgt spid="7172">
                                            <p:txEl>
                                              <p:pRg st="4" end="4"/>
                                            </p:txEl>
                                          </p:spTgt>
                                        </p:tgtEl>
                                        <p:attrNameLst>
                                          <p:attrName>style.visibility</p:attrName>
                                        </p:attrNameLst>
                                      </p:cBhvr>
                                      <p:to>
                                        <p:strVal val="visible"/>
                                      </p:to>
                                    </p:set>
                                    <p:anim calcmode="lin" valueType="num">
                                      <p:cBhvr>
                                        <p:cTn id="26" dur="500" fill="hold"/>
                                        <p:tgtEl>
                                          <p:spTgt spid="7172">
                                            <p:txEl>
                                              <p:pRg st="4" end="4"/>
                                            </p:txEl>
                                          </p:spTgt>
                                        </p:tgtEl>
                                        <p:attrNameLst>
                                          <p:attrName>ppt_w</p:attrName>
                                        </p:attrNameLst>
                                      </p:cBhvr>
                                      <p:tavLst>
                                        <p:tav tm="0">
                                          <p:val>
                                            <p:fltVal val="0"/>
                                          </p:val>
                                        </p:tav>
                                        <p:tav tm="100000">
                                          <p:val>
                                            <p:strVal val="#ppt_w"/>
                                          </p:val>
                                        </p:tav>
                                      </p:tavLst>
                                    </p:anim>
                                    <p:anim calcmode="lin" valueType="num">
                                      <p:cBhvr>
                                        <p:cTn id="27" dur="500" fill="hold"/>
                                        <p:tgtEl>
                                          <p:spTgt spid="7172">
                                            <p:txEl>
                                              <p:pRg st="4" end="4"/>
                                            </p:txEl>
                                          </p:spTgt>
                                        </p:tgtEl>
                                        <p:attrNameLst>
                                          <p:attrName>ppt_h</p:attrName>
                                        </p:attrNameLst>
                                      </p:cBhvr>
                                      <p:tavLst>
                                        <p:tav tm="0">
                                          <p:val>
                                            <p:fltVal val="0"/>
                                          </p:val>
                                        </p:tav>
                                        <p:tav tm="100000">
                                          <p:val>
                                            <p:strVal val="#ppt_h"/>
                                          </p:val>
                                        </p:tav>
                                      </p:tavLst>
                                    </p:anim>
                                    <p:animEffect transition="in" filter="fade">
                                      <p:cBhvr>
                                        <p:cTn id="28" dur="500"/>
                                        <p:tgtEl>
                                          <p:spTgt spid="7172">
                                            <p:txEl>
                                              <p:pRg st="4" end="4"/>
                                            </p:txEl>
                                          </p:spTgt>
                                        </p:tgtEl>
                                      </p:cBhvr>
                                    </p:animEffect>
                                  </p:childTnLst>
                                </p:cTn>
                              </p:par>
                              <p:par>
                                <p:cTn id="29" presetID="53" presetClass="entr" presetSubtype="16" fill="hold" nodeType="with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p:cTn id="31" dur="500" fill="hold"/>
                                        <p:tgtEl>
                                          <p:spTgt spid="7"/>
                                        </p:tgtEl>
                                        <p:attrNameLst>
                                          <p:attrName>ppt_w</p:attrName>
                                        </p:attrNameLst>
                                      </p:cBhvr>
                                      <p:tavLst>
                                        <p:tav tm="0">
                                          <p:val>
                                            <p:fltVal val="0"/>
                                          </p:val>
                                        </p:tav>
                                        <p:tav tm="100000">
                                          <p:val>
                                            <p:strVal val="#ppt_w"/>
                                          </p:val>
                                        </p:tav>
                                      </p:tavLst>
                                    </p:anim>
                                    <p:anim calcmode="lin" valueType="num">
                                      <p:cBhvr>
                                        <p:cTn id="32" dur="500" fill="hold"/>
                                        <p:tgtEl>
                                          <p:spTgt spid="7"/>
                                        </p:tgtEl>
                                        <p:attrNameLst>
                                          <p:attrName>ppt_h</p:attrName>
                                        </p:attrNameLst>
                                      </p:cBhvr>
                                      <p:tavLst>
                                        <p:tav tm="0">
                                          <p:val>
                                            <p:fltVal val="0"/>
                                          </p:val>
                                        </p:tav>
                                        <p:tav tm="100000">
                                          <p:val>
                                            <p:strVal val="#ppt_h"/>
                                          </p:val>
                                        </p:tav>
                                      </p:tavLst>
                                    </p:anim>
                                    <p:animEffect transition="in" filter="fade">
                                      <p:cBhvr>
                                        <p:cTn id="33" dur="500"/>
                                        <p:tgtEl>
                                          <p:spTgt spid="7"/>
                                        </p:tgtEl>
                                      </p:cBhvr>
                                    </p:animEffect>
                                  </p:childTnLst>
                                </p:cTn>
                              </p:par>
                              <p:par>
                                <p:cTn id="34" presetID="53" presetClass="entr" presetSubtype="16" fill="hold" nodeType="withEffect">
                                  <p:stCondLst>
                                    <p:cond delay="0"/>
                                  </p:stCondLst>
                                  <p:childTnLst>
                                    <p:set>
                                      <p:cBhvr>
                                        <p:cTn id="35" dur="1" fill="hold">
                                          <p:stCondLst>
                                            <p:cond delay="0"/>
                                          </p:stCondLst>
                                        </p:cTn>
                                        <p:tgtEl>
                                          <p:spTgt spid="5"/>
                                        </p:tgtEl>
                                        <p:attrNameLst>
                                          <p:attrName>style.visibility</p:attrName>
                                        </p:attrNameLst>
                                      </p:cBhvr>
                                      <p:to>
                                        <p:strVal val="visible"/>
                                      </p:to>
                                    </p:set>
                                    <p:anim calcmode="lin" valueType="num">
                                      <p:cBhvr>
                                        <p:cTn id="36" dur="500" fill="hold"/>
                                        <p:tgtEl>
                                          <p:spTgt spid="5"/>
                                        </p:tgtEl>
                                        <p:attrNameLst>
                                          <p:attrName>ppt_w</p:attrName>
                                        </p:attrNameLst>
                                      </p:cBhvr>
                                      <p:tavLst>
                                        <p:tav tm="0">
                                          <p:val>
                                            <p:fltVal val="0"/>
                                          </p:val>
                                        </p:tav>
                                        <p:tav tm="100000">
                                          <p:val>
                                            <p:strVal val="#ppt_w"/>
                                          </p:val>
                                        </p:tav>
                                      </p:tavLst>
                                    </p:anim>
                                    <p:anim calcmode="lin" valueType="num">
                                      <p:cBhvr>
                                        <p:cTn id="37" dur="500" fill="hold"/>
                                        <p:tgtEl>
                                          <p:spTgt spid="5"/>
                                        </p:tgtEl>
                                        <p:attrNameLst>
                                          <p:attrName>ppt_h</p:attrName>
                                        </p:attrNameLst>
                                      </p:cBhvr>
                                      <p:tavLst>
                                        <p:tav tm="0">
                                          <p:val>
                                            <p:fltVal val="0"/>
                                          </p:val>
                                        </p:tav>
                                        <p:tav tm="100000">
                                          <p:val>
                                            <p:strVal val="#ppt_h"/>
                                          </p:val>
                                        </p:tav>
                                      </p:tavLst>
                                    </p:anim>
                                    <p:animEffect transition="in" filter="fade">
                                      <p:cBhvr>
                                        <p:cTn id="3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handplow">
            <a:extLst>
              <a:ext uri="{FF2B5EF4-FFF2-40B4-BE49-F238E27FC236}">
                <a16:creationId xmlns:a16="http://schemas.microsoft.com/office/drawing/2014/main" id="{DF5AFAE4-894A-471A-A5B4-A19FC2FE2F9A}"/>
              </a:ext>
            </a:extLst>
          </p:cNvPr>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228600" y="228600"/>
            <a:ext cx="11734800" cy="6093023"/>
          </a:xfrm>
          <a:prstGeom prst="rect">
            <a:avLst/>
          </a:prstGeom>
          <a:noFill/>
          <a:extLst>
            <a:ext uri="{909E8E84-426E-40DD-AFC4-6F175D3DCCD1}">
              <a14:hiddenFill xmlns:a14="http://schemas.microsoft.com/office/drawing/2010/main">
                <a:solidFill>
                  <a:srgbClr val="FFFFFF"/>
                </a:solidFill>
              </a14:hiddenFill>
            </a:ext>
          </a:extLst>
        </p:spPr>
      </p:pic>
      <p:sp>
        <p:nvSpPr>
          <p:cNvPr id="8195" name="Rectangle 3">
            <a:extLst>
              <a:ext uri="{FF2B5EF4-FFF2-40B4-BE49-F238E27FC236}">
                <a16:creationId xmlns:a16="http://schemas.microsoft.com/office/drawing/2014/main" id="{ECC8DC80-E94F-4051-B60B-A9355A197087}"/>
              </a:ext>
            </a:extLst>
          </p:cNvPr>
          <p:cNvSpPr>
            <a:spLocks noGrp="1" noChangeArrowheads="1"/>
          </p:cNvSpPr>
          <p:nvPr>
            <p:ph type="title"/>
          </p:nvPr>
        </p:nvSpPr>
        <p:spPr>
          <a:xfrm>
            <a:off x="1828800" y="228600"/>
            <a:ext cx="8534400" cy="1371600"/>
          </a:xfrm>
          <a:effectLst/>
        </p:spPr>
        <p:txBody>
          <a:bodyPr>
            <a:normAutofit/>
          </a:bodyPr>
          <a:lstStyle/>
          <a:p>
            <a:pPr algn="ctr"/>
            <a:r>
              <a:rPr lang="en-US" altLang="en-US" b="1" dirty="0">
                <a:solidFill>
                  <a:srgbClr val="006600"/>
                </a:solidFill>
                <a:latin typeface="Calibri" panose="020F0502020204030204" pitchFamily="34" charset="0"/>
              </a:rPr>
              <a:t>The Cost of</a:t>
            </a:r>
            <a:br>
              <a:rPr lang="en-US" altLang="en-US" b="1" dirty="0">
                <a:solidFill>
                  <a:srgbClr val="006600"/>
                </a:solidFill>
                <a:latin typeface="Calibri" panose="020F0502020204030204" pitchFamily="34" charset="0"/>
              </a:rPr>
            </a:br>
            <a:r>
              <a:rPr lang="en-US" altLang="en-US" b="1" dirty="0">
                <a:solidFill>
                  <a:srgbClr val="CC0000"/>
                </a:solidFill>
                <a:latin typeface="Calibri" panose="020F0502020204030204" pitchFamily="34" charset="0"/>
              </a:rPr>
              <a:t>NOT</a:t>
            </a:r>
            <a:r>
              <a:rPr lang="en-US" altLang="en-US" b="1" dirty="0">
                <a:solidFill>
                  <a:srgbClr val="006600"/>
                </a:solidFill>
                <a:latin typeface="Calibri" panose="020F0502020204030204" pitchFamily="34" charset="0"/>
              </a:rPr>
              <a:t> being Committed</a:t>
            </a:r>
          </a:p>
        </p:txBody>
      </p:sp>
      <p:sp>
        <p:nvSpPr>
          <p:cNvPr id="8196" name="Rectangle 4">
            <a:extLst>
              <a:ext uri="{FF2B5EF4-FFF2-40B4-BE49-F238E27FC236}">
                <a16:creationId xmlns:a16="http://schemas.microsoft.com/office/drawing/2014/main" id="{FCF10E58-8599-401F-9270-BEFC629F5F96}"/>
              </a:ext>
            </a:extLst>
          </p:cNvPr>
          <p:cNvSpPr>
            <a:spLocks noGrp="1" noChangeArrowheads="1"/>
          </p:cNvSpPr>
          <p:nvPr>
            <p:ph idx="1"/>
          </p:nvPr>
        </p:nvSpPr>
        <p:spPr>
          <a:xfrm>
            <a:off x="457200" y="1600200"/>
            <a:ext cx="11353800" cy="4721424"/>
          </a:xfrm>
        </p:spPr>
        <p:txBody>
          <a:bodyPr>
            <a:noAutofit/>
          </a:bodyPr>
          <a:lstStyle/>
          <a:p>
            <a:r>
              <a:rPr lang="en-US" altLang="en-US" sz="3200" b="1" dirty="0">
                <a:latin typeface="Calibri" panose="020F0502020204030204" pitchFamily="34" charset="0"/>
              </a:rPr>
              <a:t>Costly to the Lord’s church</a:t>
            </a:r>
          </a:p>
          <a:p>
            <a:pPr lvl="1"/>
            <a:r>
              <a:rPr lang="en-US" altLang="en-US" sz="3000" dirty="0">
                <a:latin typeface="Calibri" panose="020F0502020204030204" pitchFamily="34" charset="0"/>
              </a:rPr>
              <a:t>Worship services will be lifeless</a:t>
            </a:r>
          </a:p>
          <a:p>
            <a:r>
              <a:rPr lang="en-US" altLang="en-US" sz="3200" b="1" dirty="0">
                <a:latin typeface="Calibri" panose="020F0502020204030204" pitchFamily="34" charset="0"/>
              </a:rPr>
              <a:t>Poor attendance</a:t>
            </a:r>
          </a:p>
          <a:p>
            <a:pPr lvl="1"/>
            <a:r>
              <a:rPr lang="en-US" altLang="en-US" sz="3000" dirty="0">
                <a:latin typeface="Calibri" panose="020F0502020204030204" pitchFamily="34" charset="0"/>
              </a:rPr>
              <a:t>Differences between service times</a:t>
            </a:r>
          </a:p>
          <a:p>
            <a:r>
              <a:rPr lang="en-US" altLang="en-US" sz="3200" b="1" dirty="0">
                <a:latin typeface="Calibri" panose="020F0502020204030204" pitchFamily="34" charset="0"/>
              </a:rPr>
              <a:t>Few conversions</a:t>
            </a:r>
          </a:p>
          <a:p>
            <a:pPr lvl="1"/>
            <a:r>
              <a:rPr lang="en-US" altLang="en-US" sz="3000" dirty="0">
                <a:latin typeface="Calibri" panose="020F0502020204030204" pitchFamily="34" charset="0"/>
              </a:rPr>
              <a:t>No personal work going on in our life</a:t>
            </a:r>
          </a:p>
          <a:p>
            <a:r>
              <a:rPr lang="en-US" altLang="en-US" sz="3200" b="1" dirty="0">
                <a:latin typeface="Calibri" panose="020F0502020204030204" pitchFamily="34" charset="0"/>
              </a:rPr>
              <a:t>Children will be lost</a:t>
            </a:r>
          </a:p>
          <a:p>
            <a:pPr lvl="1"/>
            <a:r>
              <a:rPr lang="en-US" altLang="en-US" sz="3000" dirty="0">
                <a:latin typeface="Calibri" panose="020F0502020204030204" pitchFamily="34" charset="0"/>
              </a:rPr>
              <a:t>Must lead by example</a:t>
            </a:r>
          </a:p>
          <a:p>
            <a:r>
              <a:rPr lang="en-US" altLang="en-US" sz="3200" b="1" dirty="0">
                <a:latin typeface="Calibri" panose="020F0502020204030204" pitchFamily="34" charset="0"/>
              </a:rPr>
              <a:t>The local church will die – not a priority!</a:t>
            </a:r>
          </a:p>
        </p:txBody>
      </p:sp>
      <p:sp>
        <p:nvSpPr>
          <p:cNvPr id="8201" name="Line 9">
            <a:extLst>
              <a:ext uri="{FF2B5EF4-FFF2-40B4-BE49-F238E27FC236}">
                <a16:creationId xmlns:a16="http://schemas.microsoft.com/office/drawing/2014/main" id="{A2EF09A3-8BBA-431E-B99A-BCD7213CCD9A}"/>
              </a:ext>
            </a:extLst>
          </p:cNvPr>
          <p:cNvSpPr>
            <a:spLocks noChangeShapeType="1"/>
          </p:cNvSpPr>
          <p:nvPr/>
        </p:nvSpPr>
        <p:spPr bwMode="auto">
          <a:xfrm>
            <a:off x="1905000" y="1600200"/>
            <a:ext cx="8382000" cy="0"/>
          </a:xfrm>
          <a:prstGeom prst="line">
            <a:avLst/>
          </a:prstGeom>
          <a:noFill/>
          <a:ln w="57150" cmpd="thinThick">
            <a:solidFill>
              <a:srgbClr val="00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endParaRPr lang="en-US"/>
          </a:p>
        </p:txBody>
      </p:sp>
      <p:sp>
        <p:nvSpPr>
          <p:cNvPr id="11" name="Rectangle 5">
            <a:extLst>
              <a:ext uri="{FF2B5EF4-FFF2-40B4-BE49-F238E27FC236}">
                <a16:creationId xmlns:a16="http://schemas.microsoft.com/office/drawing/2014/main" id="{DD5A46C5-2CBB-4A19-88E9-03206095562E}"/>
              </a:ext>
            </a:extLst>
          </p:cNvPr>
          <p:cNvSpPr>
            <a:spLocks noChangeArrowheads="1"/>
          </p:cNvSpPr>
          <p:nvPr/>
        </p:nvSpPr>
        <p:spPr bwMode="auto">
          <a:xfrm>
            <a:off x="0" y="0"/>
            <a:ext cx="228600" cy="6858000"/>
          </a:xfrm>
          <a:prstGeom prst="rect">
            <a:avLst/>
          </a:prstGeom>
          <a:solidFill>
            <a:srgbClr val="00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 name="Rectangle 6">
            <a:extLst>
              <a:ext uri="{FF2B5EF4-FFF2-40B4-BE49-F238E27FC236}">
                <a16:creationId xmlns:a16="http://schemas.microsoft.com/office/drawing/2014/main" id="{7602E806-9A5D-49DE-81ED-A6F8AEEEE7D2}"/>
              </a:ext>
            </a:extLst>
          </p:cNvPr>
          <p:cNvSpPr>
            <a:spLocks noChangeArrowheads="1"/>
          </p:cNvSpPr>
          <p:nvPr/>
        </p:nvSpPr>
        <p:spPr bwMode="auto">
          <a:xfrm>
            <a:off x="11963400" y="0"/>
            <a:ext cx="228600" cy="6858000"/>
          </a:xfrm>
          <a:prstGeom prst="rect">
            <a:avLst/>
          </a:prstGeom>
          <a:solidFill>
            <a:srgbClr val="00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 name="Rectangle 7">
            <a:extLst>
              <a:ext uri="{FF2B5EF4-FFF2-40B4-BE49-F238E27FC236}">
                <a16:creationId xmlns:a16="http://schemas.microsoft.com/office/drawing/2014/main" id="{F9F432F9-B871-4AF6-AF9A-4EE4848F36A9}"/>
              </a:ext>
            </a:extLst>
          </p:cNvPr>
          <p:cNvSpPr>
            <a:spLocks noChangeArrowheads="1"/>
          </p:cNvSpPr>
          <p:nvPr/>
        </p:nvSpPr>
        <p:spPr bwMode="auto">
          <a:xfrm>
            <a:off x="76200" y="0"/>
            <a:ext cx="11963400" cy="228600"/>
          </a:xfrm>
          <a:prstGeom prst="rect">
            <a:avLst/>
          </a:prstGeom>
          <a:solidFill>
            <a:srgbClr val="00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 name="Rectangle 8">
            <a:extLst>
              <a:ext uri="{FF2B5EF4-FFF2-40B4-BE49-F238E27FC236}">
                <a16:creationId xmlns:a16="http://schemas.microsoft.com/office/drawing/2014/main" id="{1D2CE7A3-FB7E-47A4-94BD-D94D3E3111CE}"/>
              </a:ext>
            </a:extLst>
          </p:cNvPr>
          <p:cNvSpPr>
            <a:spLocks noChangeArrowheads="1"/>
          </p:cNvSpPr>
          <p:nvPr/>
        </p:nvSpPr>
        <p:spPr bwMode="auto">
          <a:xfrm>
            <a:off x="76200" y="6324600"/>
            <a:ext cx="11963400" cy="228600"/>
          </a:xfrm>
          <a:prstGeom prst="rect">
            <a:avLst/>
          </a:prstGeom>
          <a:solidFill>
            <a:srgbClr val="00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 name="TextBox 14">
            <a:extLst>
              <a:ext uri="{FF2B5EF4-FFF2-40B4-BE49-F238E27FC236}">
                <a16:creationId xmlns:a16="http://schemas.microsoft.com/office/drawing/2014/main" id="{B57FD784-E986-4DEA-8097-0B2FB28D3E27}"/>
              </a:ext>
            </a:extLst>
          </p:cNvPr>
          <p:cNvSpPr txBox="1"/>
          <p:nvPr/>
        </p:nvSpPr>
        <p:spPr>
          <a:xfrm>
            <a:off x="0" y="6550223"/>
            <a:ext cx="12192000" cy="307777"/>
          </a:xfrm>
          <a:prstGeom prst="rect">
            <a:avLst/>
          </a:prstGeom>
          <a:solidFill>
            <a:schemeClr val="tx1"/>
          </a:solidFill>
        </p:spPr>
        <p:txBody>
          <a:bodyPr wrap="square" rtlCol="0">
            <a:spAutoFit/>
          </a:bodyPr>
          <a:lstStyle/>
          <a:p>
            <a:r>
              <a:rPr lang="en-US" sz="1400" dirty="0">
                <a:solidFill>
                  <a:schemeClr val="bg1"/>
                </a:solidFill>
              </a:rPr>
              <a:t>Richie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nodeType="clickEffect">
                                  <p:stCondLst>
                                    <p:cond delay="0"/>
                                  </p:stCondLst>
                                  <p:childTnLst>
                                    <p:set>
                                      <p:cBhvr>
                                        <p:cTn id="6" dur="1" fill="hold">
                                          <p:stCondLst>
                                            <p:cond delay="0"/>
                                          </p:stCondLst>
                                        </p:cTn>
                                        <p:tgtEl>
                                          <p:spTgt spid="8196">
                                            <p:txEl>
                                              <p:pRg st="2" end="2"/>
                                            </p:txEl>
                                          </p:spTgt>
                                        </p:tgtEl>
                                        <p:attrNameLst>
                                          <p:attrName>style.visibility</p:attrName>
                                        </p:attrNameLst>
                                      </p:cBhvr>
                                      <p:to>
                                        <p:strVal val="visible"/>
                                      </p:to>
                                    </p:set>
                                    <p:anim calcmode="lin" valueType="num">
                                      <p:cBhvr>
                                        <p:cTn id="7" dur="500" fill="hold"/>
                                        <p:tgtEl>
                                          <p:spTgt spid="8196">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8196">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8196">
                                            <p:txEl>
                                              <p:pRg st="2" end="2"/>
                                            </p:txEl>
                                          </p:spTgt>
                                        </p:tgtEl>
                                      </p:cBhvr>
                                    </p:animEffect>
                                  </p:childTnLst>
                                </p:cTn>
                              </p:par>
                            </p:childTnLst>
                          </p:cTn>
                        </p:par>
                        <p:par>
                          <p:cTn id="10" fill="hold" nodeType="afterGroup">
                            <p:stCondLst>
                              <p:cond delay="500"/>
                            </p:stCondLst>
                            <p:childTnLst>
                              <p:par>
                                <p:cTn id="11" presetID="53" presetClass="entr" presetSubtype="16" fill="hold" nodeType="afterEffect">
                                  <p:stCondLst>
                                    <p:cond delay="0"/>
                                  </p:stCondLst>
                                  <p:childTnLst>
                                    <p:set>
                                      <p:cBhvr>
                                        <p:cTn id="12" dur="1" fill="hold">
                                          <p:stCondLst>
                                            <p:cond delay="0"/>
                                          </p:stCondLst>
                                        </p:cTn>
                                        <p:tgtEl>
                                          <p:spTgt spid="8196">
                                            <p:txEl>
                                              <p:pRg st="3" end="3"/>
                                            </p:txEl>
                                          </p:spTgt>
                                        </p:tgtEl>
                                        <p:attrNameLst>
                                          <p:attrName>style.visibility</p:attrName>
                                        </p:attrNameLst>
                                      </p:cBhvr>
                                      <p:to>
                                        <p:strVal val="visible"/>
                                      </p:to>
                                    </p:set>
                                    <p:anim calcmode="lin" valueType="num">
                                      <p:cBhvr>
                                        <p:cTn id="13" dur="500" fill="hold"/>
                                        <p:tgtEl>
                                          <p:spTgt spid="8196">
                                            <p:txEl>
                                              <p:pRg st="3" end="3"/>
                                            </p:txEl>
                                          </p:spTgt>
                                        </p:tgtEl>
                                        <p:attrNameLst>
                                          <p:attrName>ppt_w</p:attrName>
                                        </p:attrNameLst>
                                      </p:cBhvr>
                                      <p:tavLst>
                                        <p:tav tm="0">
                                          <p:val>
                                            <p:fltVal val="0"/>
                                          </p:val>
                                        </p:tav>
                                        <p:tav tm="100000">
                                          <p:val>
                                            <p:strVal val="#ppt_w"/>
                                          </p:val>
                                        </p:tav>
                                      </p:tavLst>
                                    </p:anim>
                                    <p:anim calcmode="lin" valueType="num">
                                      <p:cBhvr>
                                        <p:cTn id="14" dur="500" fill="hold"/>
                                        <p:tgtEl>
                                          <p:spTgt spid="8196">
                                            <p:txEl>
                                              <p:pRg st="3" end="3"/>
                                            </p:txEl>
                                          </p:spTgt>
                                        </p:tgtEl>
                                        <p:attrNameLst>
                                          <p:attrName>ppt_h</p:attrName>
                                        </p:attrNameLst>
                                      </p:cBhvr>
                                      <p:tavLst>
                                        <p:tav tm="0">
                                          <p:val>
                                            <p:fltVal val="0"/>
                                          </p:val>
                                        </p:tav>
                                        <p:tav tm="100000">
                                          <p:val>
                                            <p:strVal val="#ppt_h"/>
                                          </p:val>
                                        </p:tav>
                                      </p:tavLst>
                                    </p:anim>
                                    <p:animEffect transition="in" filter="fade">
                                      <p:cBhvr>
                                        <p:cTn id="15" dur="500"/>
                                        <p:tgtEl>
                                          <p:spTgt spid="8196">
                                            <p:txEl>
                                              <p:pRg st="3" end="3"/>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53" presetClass="entr" presetSubtype="16" fill="hold" nodeType="clickEffect">
                                  <p:stCondLst>
                                    <p:cond delay="0"/>
                                  </p:stCondLst>
                                  <p:childTnLst>
                                    <p:set>
                                      <p:cBhvr>
                                        <p:cTn id="19" dur="1" fill="hold">
                                          <p:stCondLst>
                                            <p:cond delay="0"/>
                                          </p:stCondLst>
                                        </p:cTn>
                                        <p:tgtEl>
                                          <p:spTgt spid="8196">
                                            <p:txEl>
                                              <p:pRg st="4" end="4"/>
                                            </p:txEl>
                                          </p:spTgt>
                                        </p:tgtEl>
                                        <p:attrNameLst>
                                          <p:attrName>style.visibility</p:attrName>
                                        </p:attrNameLst>
                                      </p:cBhvr>
                                      <p:to>
                                        <p:strVal val="visible"/>
                                      </p:to>
                                    </p:set>
                                    <p:anim calcmode="lin" valueType="num">
                                      <p:cBhvr>
                                        <p:cTn id="20" dur="500" fill="hold"/>
                                        <p:tgtEl>
                                          <p:spTgt spid="8196">
                                            <p:txEl>
                                              <p:pRg st="4" end="4"/>
                                            </p:txEl>
                                          </p:spTgt>
                                        </p:tgtEl>
                                        <p:attrNameLst>
                                          <p:attrName>ppt_w</p:attrName>
                                        </p:attrNameLst>
                                      </p:cBhvr>
                                      <p:tavLst>
                                        <p:tav tm="0">
                                          <p:val>
                                            <p:fltVal val="0"/>
                                          </p:val>
                                        </p:tav>
                                        <p:tav tm="100000">
                                          <p:val>
                                            <p:strVal val="#ppt_w"/>
                                          </p:val>
                                        </p:tav>
                                      </p:tavLst>
                                    </p:anim>
                                    <p:anim calcmode="lin" valueType="num">
                                      <p:cBhvr>
                                        <p:cTn id="21" dur="500" fill="hold"/>
                                        <p:tgtEl>
                                          <p:spTgt spid="8196">
                                            <p:txEl>
                                              <p:pRg st="4" end="4"/>
                                            </p:txEl>
                                          </p:spTgt>
                                        </p:tgtEl>
                                        <p:attrNameLst>
                                          <p:attrName>ppt_h</p:attrName>
                                        </p:attrNameLst>
                                      </p:cBhvr>
                                      <p:tavLst>
                                        <p:tav tm="0">
                                          <p:val>
                                            <p:fltVal val="0"/>
                                          </p:val>
                                        </p:tav>
                                        <p:tav tm="100000">
                                          <p:val>
                                            <p:strVal val="#ppt_h"/>
                                          </p:val>
                                        </p:tav>
                                      </p:tavLst>
                                    </p:anim>
                                    <p:animEffect transition="in" filter="fade">
                                      <p:cBhvr>
                                        <p:cTn id="22" dur="500"/>
                                        <p:tgtEl>
                                          <p:spTgt spid="8196">
                                            <p:txEl>
                                              <p:pRg st="4" end="4"/>
                                            </p:txEl>
                                          </p:spTgt>
                                        </p:tgtEl>
                                      </p:cBhvr>
                                    </p:animEffect>
                                  </p:childTnLst>
                                </p:cTn>
                              </p:par>
                            </p:childTnLst>
                          </p:cTn>
                        </p:par>
                        <p:par>
                          <p:cTn id="23" fill="hold" nodeType="afterGroup">
                            <p:stCondLst>
                              <p:cond delay="500"/>
                            </p:stCondLst>
                            <p:childTnLst>
                              <p:par>
                                <p:cTn id="24" presetID="53" presetClass="entr" presetSubtype="16" fill="hold" nodeType="afterEffect">
                                  <p:stCondLst>
                                    <p:cond delay="0"/>
                                  </p:stCondLst>
                                  <p:childTnLst>
                                    <p:set>
                                      <p:cBhvr>
                                        <p:cTn id="25" dur="1" fill="hold">
                                          <p:stCondLst>
                                            <p:cond delay="0"/>
                                          </p:stCondLst>
                                        </p:cTn>
                                        <p:tgtEl>
                                          <p:spTgt spid="8196">
                                            <p:txEl>
                                              <p:pRg st="5" end="5"/>
                                            </p:txEl>
                                          </p:spTgt>
                                        </p:tgtEl>
                                        <p:attrNameLst>
                                          <p:attrName>style.visibility</p:attrName>
                                        </p:attrNameLst>
                                      </p:cBhvr>
                                      <p:to>
                                        <p:strVal val="visible"/>
                                      </p:to>
                                    </p:set>
                                    <p:anim calcmode="lin" valueType="num">
                                      <p:cBhvr>
                                        <p:cTn id="26" dur="500" fill="hold"/>
                                        <p:tgtEl>
                                          <p:spTgt spid="8196">
                                            <p:txEl>
                                              <p:pRg st="5" end="5"/>
                                            </p:txEl>
                                          </p:spTgt>
                                        </p:tgtEl>
                                        <p:attrNameLst>
                                          <p:attrName>ppt_w</p:attrName>
                                        </p:attrNameLst>
                                      </p:cBhvr>
                                      <p:tavLst>
                                        <p:tav tm="0">
                                          <p:val>
                                            <p:fltVal val="0"/>
                                          </p:val>
                                        </p:tav>
                                        <p:tav tm="100000">
                                          <p:val>
                                            <p:strVal val="#ppt_w"/>
                                          </p:val>
                                        </p:tav>
                                      </p:tavLst>
                                    </p:anim>
                                    <p:anim calcmode="lin" valueType="num">
                                      <p:cBhvr>
                                        <p:cTn id="27" dur="500" fill="hold"/>
                                        <p:tgtEl>
                                          <p:spTgt spid="8196">
                                            <p:txEl>
                                              <p:pRg st="5" end="5"/>
                                            </p:txEl>
                                          </p:spTgt>
                                        </p:tgtEl>
                                        <p:attrNameLst>
                                          <p:attrName>ppt_h</p:attrName>
                                        </p:attrNameLst>
                                      </p:cBhvr>
                                      <p:tavLst>
                                        <p:tav tm="0">
                                          <p:val>
                                            <p:fltVal val="0"/>
                                          </p:val>
                                        </p:tav>
                                        <p:tav tm="100000">
                                          <p:val>
                                            <p:strVal val="#ppt_h"/>
                                          </p:val>
                                        </p:tav>
                                      </p:tavLst>
                                    </p:anim>
                                    <p:animEffect transition="in" filter="fade">
                                      <p:cBhvr>
                                        <p:cTn id="28" dur="500"/>
                                        <p:tgtEl>
                                          <p:spTgt spid="8196">
                                            <p:txEl>
                                              <p:pRg st="5" end="5"/>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53" presetClass="entr" presetSubtype="16" fill="hold" nodeType="clickEffect">
                                  <p:stCondLst>
                                    <p:cond delay="0"/>
                                  </p:stCondLst>
                                  <p:childTnLst>
                                    <p:set>
                                      <p:cBhvr>
                                        <p:cTn id="32" dur="1" fill="hold">
                                          <p:stCondLst>
                                            <p:cond delay="0"/>
                                          </p:stCondLst>
                                        </p:cTn>
                                        <p:tgtEl>
                                          <p:spTgt spid="8196">
                                            <p:txEl>
                                              <p:pRg st="6" end="6"/>
                                            </p:txEl>
                                          </p:spTgt>
                                        </p:tgtEl>
                                        <p:attrNameLst>
                                          <p:attrName>style.visibility</p:attrName>
                                        </p:attrNameLst>
                                      </p:cBhvr>
                                      <p:to>
                                        <p:strVal val="visible"/>
                                      </p:to>
                                    </p:set>
                                    <p:anim calcmode="lin" valueType="num">
                                      <p:cBhvr>
                                        <p:cTn id="33" dur="500" fill="hold"/>
                                        <p:tgtEl>
                                          <p:spTgt spid="8196">
                                            <p:txEl>
                                              <p:pRg st="6" end="6"/>
                                            </p:txEl>
                                          </p:spTgt>
                                        </p:tgtEl>
                                        <p:attrNameLst>
                                          <p:attrName>ppt_w</p:attrName>
                                        </p:attrNameLst>
                                      </p:cBhvr>
                                      <p:tavLst>
                                        <p:tav tm="0">
                                          <p:val>
                                            <p:fltVal val="0"/>
                                          </p:val>
                                        </p:tav>
                                        <p:tav tm="100000">
                                          <p:val>
                                            <p:strVal val="#ppt_w"/>
                                          </p:val>
                                        </p:tav>
                                      </p:tavLst>
                                    </p:anim>
                                    <p:anim calcmode="lin" valueType="num">
                                      <p:cBhvr>
                                        <p:cTn id="34" dur="500" fill="hold"/>
                                        <p:tgtEl>
                                          <p:spTgt spid="8196">
                                            <p:txEl>
                                              <p:pRg st="6" end="6"/>
                                            </p:txEl>
                                          </p:spTgt>
                                        </p:tgtEl>
                                        <p:attrNameLst>
                                          <p:attrName>ppt_h</p:attrName>
                                        </p:attrNameLst>
                                      </p:cBhvr>
                                      <p:tavLst>
                                        <p:tav tm="0">
                                          <p:val>
                                            <p:fltVal val="0"/>
                                          </p:val>
                                        </p:tav>
                                        <p:tav tm="100000">
                                          <p:val>
                                            <p:strVal val="#ppt_h"/>
                                          </p:val>
                                        </p:tav>
                                      </p:tavLst>
                                    </p:anim>
                                    <p:animEffect transition="in" filter="fade">
                                      <p:cBhvr>
                                        <p:cTn id="35" dur="500"/>
                                        <p:tgtEl>
                                          <p:spTgt spid="8196">
                                            <p:txEl>
                                              <p:pRg st="6" end="6"/>
                                            </p:txEl>
                                          </p:spTgt>
                                        </p:tgtEl>
                                      </p:cBhvr>
                                    </p:animEffect>
                                  </p:childTnLst>
                                </p:cTn>
                              </p:par>
                            </p:childTnLst>
                          </p:cTn>
                        </p:par>
                        <p:par>
                          <p:cTn id="36" fill="hold" nodeType="afterGroup">
                            <p:stCondLst>
                              <p:cond delay="500"/>
                            </p:stCondLst>
                            <p:childTnLst>
                              <p:par>
                                <p:cTn id="37" presetID="53" presetClass="entr" presetSubtype="16" fill="hold" nodeType="afterEffect">
                                  <p:stCondLst>
                                    <p:cond delay="0"/>
                                  </p:stCondLst>
                                  <p:childTnLst>
                                    <p:set>
                                      <p:cBhvr>
                                        <p:cTn id="38" dur="1" fill="hold">
                                          <p:stCondLst>
                                            <p:cond delay="0"/>
                                          </p:stCondLst>
                                        </p:cTn>
                                        <p:tgtEl>
                                          <p:spTgt spid="8196">
                                            <p:txEl>
                                              <p:pRg st="7" end="7"/>
                                            </p:txEl>
                                          </p:spTgt>
                                        </p:tgtEl>
                                        <p:attrNameLst>
                                          <p:attrName>style.visibility</p:attrName>
                                        </p:attrNameLst>
                                      </p:cBhvr>
                                      <p:to>
                                        <p:strVal val="visible"/>
                                      </p:to>
                                    </p:set>
                                    <p:anim calcmode="lin" valueType="num">
                                      <p:cBhvr>
                                        <p:cTn id="39" dur="500" fill="hold"/>
                                        <p:tgtEl>
                                          <p:spTgt spid="8196">
                                            <p:txEl>
                                              <p:pRg st="7" end="7"/>
                                            </p:txEl>
                                          </p:spTgt>
                                        </p:tgtEl>
                                        <p:attrNameLst>
                                          <p:attrName>ppt_w</p:attrName>
                                        </p:attrNameLst>
                                      </p:cBhvr>
                                      <p:tavLst>
                                        <p:tav tm="0">
                                          <p:val>
                                            <p:fltVal val="0"/>
                                          </p:val>
                                        </p:tav>
                                        <p:tav tm="100000">
                                          <p:val>
                                            <p:strVal val="#ppt_w"/>
                                          </p:val>
                                        </p:tav>
                                      </p:tavLst>
                                    </p:anim>
                                    <p:anim calcmode="lin" valueType="num">
                                      <p:cBhvr>
                                        <p:cTn id="40" dur="500" fill="hold"/>
                                        <p:tgtEl>
                                          <p:spTgt spid="8196">
                                            <p:txEl>
                                              <p:pRg st="7" end="7"/>
                                            </p:txEl>
                                          </p:spTgt>
                                        </p:tgtEl>
                                        <p:attrNameLst>
                                          <p:attrName>ppt_h</p:attrName>
                                        </p:attrNameLst>
                                      </p:cBhvr>
                                      <p:tavLst>
                                        <p:tav tm="0">
                                          <p:val>
                                            <p:fltVal val="0"/>
                                          </p:val>
                                        </p:tav>
                                        <p:tav tm="100000">
                                          <p:val>
                                            <p:strVal val="#ppt_h"/>
                                          </p:val>
                                        </p:tav>
                                      </p:tavLst>
                                    </p:anim>
                                    <p:animEffect transition="in" filter="fade">
                                      <p:cBhvr>
                                        <p:cTn id="41" dur="500"/>
                                        <p:tgtEl>
                                          <p:spTgt spid="8196">
                                            <p:txEl>
                                              <p:pRg st="7" end="7"/>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53" presetClass="entr" presetSubtype="16" fill="hold" nodeType="clickEffect">
                                  <p:stCondLst>
                                    <p:cond delay="0"/>
                                  </p:stCondLst>
                                  <p:childTnLst>
                                    <p:set>
                                      <p:cBhvr>
                                        <p:cTn id="45" dur="1" fill="hold">
                                          <p:stCondLst>
                                            <p:cond delay="0"/>
                                          </p:stCondLst>
                                        </p:cTn>
                                        <p:tgtEl>
                                          <p:spTgt spid="8196">
                                            <p:txEl>
                                              <p:pRg st="8" end="8"/>
                                            </p:txEl>
                                          </p:spTgt>
                                        </p:tgtEl>
                                        <p:attrNameLst>
                                          <p:attrName>style.visibility</p:attrName>
                                        </p:attrNameLst>
                                      </p:cBhvr>
                                      <p:to>
                                        <p:strVal val="visible"/>
                                      </p:to>
                                    </p:set>
                                    <p:anim calcmode="lin" valueType="num">
                                      <p:cBhvr>
                                        <p:cTn id="46" dur="500" fill="hold"/>
                                        <p:tgtEl>
                                          <p:spTgt spid="8196">
                                            <p:txEl>
                                              <p:pRg st="8" end="8"/>
                                            </p:txEl>
                                          </p:spTgt>
                                        </p:tgtEl>
                                        <p:attrNameLst>
                                          <p:attrName>ppt_w</p:attrName>
                                        </p:attrNameLst>
                                      </p:cBhvr>
                                      <p:tavLst>
                                        <p:tav tm="0">
                                          <p:val>
                                            <p:fltVal val="0"/>
                                          </p:val>
                                        </p:tav>
                                        <p:tav tm="100000">
                                          <p:val>
                                            <p:strVal val="#ppt_w"/>
                                          </p:val>
                                        </p:tav>
                                      </p:tavLst>
                                    </p:anim>
                                    <p:anim calcmode="lin" valueType="num">
                                      <p:cBhvr>
                                        <p:cTn id="47" dur="500" fill="hold"/>
                                        <p:tgtEl>
                                          <p:spTgt spid="8196">
                                            <p:txEl>
                                              <p:pRg st="8" end="8"/>
                                            </p:txEl>
                                          </p:spTgt>
                                        </p:tgtEl>
                                        <p:attrNameLst>
                                          <p:attrName>ppt_h</p:attrName>
                                        </p:attrNameLst>
                                      </p:cBhvr>
                                      <p:tavLst>
                                        <p:tav tm="0">
                                          <p:val>
                                            <p:fltVal val="0"/>
                                          </p:val>
                                        </p:tav>
                                        <p:tav tm="100000">
                                          <p:val>
                                            <p:strVal val="#ppt_h"/>
                                          </p:val>
                                        </p:tav>
                                      </p:tavLst>
                                    </p:anim>
                                    <p:animEffect transition="in" filter="fade">
                                      <p:cBhvr>
                                        <p:cTn id="48" dur="500"/>
                                        <p:tgtEl>
                                          <p:spTgt spid="819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handplow">
            <a:extLst>
              <a:ext uri="{FF2B5EF4-FFF2-40B4-BE49-F238E27FC236}">
                <a16:creationId xmlns:a16="http://schemas.microsoft.com/office/drawing/2014/main" id="{96DD2196-A408-4021-A83B-64D2E0CECC9D}"/>
              </a:ext>
            </a:extLst>
          </p:cNvPr>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228600" y="228600"/>
            <a:ext cx="11734800" cy="6096000"/>
          </a:xfrm>
          <a:prstGeom prst="rect">
            <a:avLst/>
          </a:prstGeom>
          <a:noFill/>
          <a:extLst>
            <a:ext uri="{909E8E84-426E-40DD-AFC4-6F175D3DCCD1}">
              <a14:hiddenFill xmlns:a14="http://schemas.microsoft.com/office/drawing/2010/main">
                <a:solidFill>
                  <a:srgbClr val="FFFFFF"/>
                </a:solidFill>
              </a14:hiddenFill>
            </a:ext>
          </a:extLst>
        </p:spPr>
      </p:pic>
      <p:sp>
        <p:nvSpPr>
          <p:cNvPr id="9219" name="Rectangle 3">
            <a:extLst>
              <a:ext uri="{FF2B5EF4-FFF2-40B4-BE49-F238E27FC236}">
                <a16:creationId xmlns:a16="http://schemas.microsoft.com/office/drawing/2014/main" id="{6ED299EB-6359-4DB4-9868-6B1C57C15DAF}"/>
              </a:ext>
            </a:extLst>
          </p:cNvPr>
          <p:cNvSpPr>
            <a:spLocks noGrp="1" noChangeArrowheads="1"/>
          </p:cNvSpPr>
          <p:nvPr>
            <p:ph type="title"/>
          </p:nvPr>
        </p:nvSpPr>
        <p:spPr>
          <a:xfrm>
            <a:off x="1828800" y="304800"/>
            <a:ext cx="8534400" cy="685800"/>
          </a:xfrm>
          <a:effectLst/>
        </p:spPr>
        <p:txBody>
          <a:bodyPr>
            <a:noAutofit/>
          </a:bodyPr>
          <a:lstStyle/>
          <a:p>
            <a:pPr algn="ctr"/>
            <a:r>
              <a:rPr lang="en-US" altLang="en-US" b="1" dirty="0">
                <a:solidFill>
                  <a:srgbClr val="006600"/>
                </a:solidFill>
                <a:latin typeface="Calibri" panose="020F0502020204030204" pitchFamily="34" charset="0"/>
              </a:rPr>
              <a:t>Conclusion</a:t>
            </a:r>
          </a:p>
        </p:txBody>
      </p:sp>
      <p:sp>
        <p:nvSpPr>
          <p:cNvPr id="9220" name="Rectangle 4">
            <a:extLst>
              <a:ext uri="{FF2B5EF4-FFF2-40B4-BE49-F238E27FC236}">
                <a16:creationId xmlns:a16="http://schemas.microsoft.com/office/drawing/2014/main" id="{D093E710-E4D6-4AFD-8F8C-AD510858E348}"/>
              </a:ext>
            </a:extLst>
          </p:cNvPr>
          <p:cNvSpPr>
            <a:spLocks noGrp="1" noChangeArrowheads="1"/>
          </p:cNvSpPr>
          <p:nvPr>
            <p:ph idx="1"/>
          </p:nvPr>
        </p:nvSpPr>
        <p:spPr>
          <a:xfrm>
            <a:off x="1828800" y="1143000"/>
            <a:ext cx="8534400" cy="533400"/>
          </a:xfrm>
        </p:spPr>
        <p:txBody>
          <a:bodyPr>
            <a:normAutofit/>
          </a:bodyPr>
          <a:lstStyle/>
          <a:p>
            <a:pPr>
              <a:lnSpc>
                <a:spcPct val="90000"/>
              </a:lnSpc>
            </a:pPr>
            <a:r>
              <a:rPr lang="en-US" altLang="en-US" sz="3200" b="1" dirty="0">
                <a:latin typeface="Calibri" panose="020F0502020204030204" pitchFamily="34" charset="0"/>
              </a:rPr>
              <a:t>Seek and knock</a:t>
            </a:r>
          </a:p>
        </p:txBody>
      </p:sp>
      <p:sp>
        <p:nvSpPr>
          <p:cNvPr id="9225" name="Line 9">
            <a:extLst>
              <a:ext uri="{FF2B5EF4-FFF2-40B4-BE49-F238E27FC236}">
                <a16:creationId xmlns:a16="http://schemas.microsoft.com/office/drawing/2014/main" id="{082F56E8-0A91-4591-A386-224FF757E64C}"/>
              </a:ext>
            </a:extLst>
          </p:cNvPr>
          <p:cNvSpPr>
            <a:spLocks noChangeShapeType="1"/>
          </p:cNvSpPr>
          <p:nvPr/>
        </p:nvSpPr>
        <p:spPr bwMode="auto">
          <a:xfrm>
            <a:off x="1905000" y="990600"/>
            <a:ext cx="8382000" cy="0"/>
          </a:xfrm>
          <a:prstGeom prst="line">
            <a:avLst/>
          </a:prstGeom>
          <a:noFill/>
          <a:ln w="57150" cmpd="thinThick">
            <a:solidFill>
              <a:srgbClr val="00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endParaRPr lang="en-US"/>
          </a:p>
        </p:txBody>
      </p:sp>
      <p:sp>
        <p:nvSpPr>
          <p:cNvPr id="9226" name="Text Box 10">
            <a:extLst>
              <a:ext uri="{FF2B5EF4-FFF2-40B4-BE49-F238E27FC236}">
                <a16:creationId xmlns:a16="http://schemas.microsoft.com/office/drawing/2014/main" id="{9507DDB7-9D29-4CA3-B1B4-12A981722FAD}"/>
              </a:ext>
            </a:extLst>
          </p:cNvPr>
          <p:cNvSpPr txBox="1">
            <a:spLocks noChangeArrowheads="1"/>
          </p:cNvSpPr>
          <p:nvPr/>
        </p:nvSpPr>
        <p:spPr bwMode="auto">
          <a:xfrm>
            <a:off x="457200" y="1692276"/>
            <a:ext cx="112776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800" dirty="0">
                <a:latin typeface="Calibri" panose="020F0502020204030204" pitchFamily="34" charset="0"/>
              </a:rPr>
              <a:t>"Ask, and it will be given to you; seek, and you will find; knock,</a:t>
            </a:r>
            <a:br>
              <a:rPr lang="en-US" altLang="en-US" sz="2800" dirty="0">
                <a:latin typeface="Calibri" panose="020F0502020204030204" pitchFamily="34" charset="0"/>
              </a:rPr>
            </a:br>
            <a:r>
              <a:rPr lang="en-US" altLang="en-US" sz="2800" dirty="0">
                <a:latin typeface="Calibri" panose="020F0502020204030204" pitchFamily="34" charset="0"/>
              </a:rPr>
              <a:t>and it will be opened to you.” </a:t>
            </a:r>
            <a:r>
              <a:rPr lang="en-US" altLang="en-US" sz="2800" b="1" dirty="0">
                <a:latin typeface="Calibri" panose="020F0502020204030204" pitchFamily="34" charset="0"/>
              </a:rPr>
              <a:t>(Matthew 7:7)</a:t>
            </a:r>
          </a:p>
        </p:txBody>
      </p:sp>
      <p:sp>
        <p:nvSpPr>
          <p:cNvPr id="9227" name="Text Box 11">
            <a:extLst>
              <a:ext uri="{FF2B5EF4-FFF2-40B4-BE49-F238E27FC236}">
                <a16:creationId xmlns:a16="http://schemas.microsoft.com/office/drawing/2014/main" id="{73E12543-7D23-4B58-A77D-FD93251A24BF}"/>
              </a:ext>
            </a:extLst>
          </p:cNvPr>
          <p:cNvSpPr txBox="1">
            <a:spLocks noChangeArrowheads="1"/>
          </p:cNvSpPr>
          <p:nvPr/>
        </p:nvSpPr>
        <p:spPr bwMode="auto">
          <a:xfrm>
            <a:off x="457200" y="2514600"/>
            <a:ext cx="112776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20000"/>
              </a:spcBef>
            </a:pPr>
            <a:r>
              <a:rPr lang="en-US" altLang="en-US" sz="3200" b="1" dirty="0">
                <a:solidFill>
                  <a:srgbClr val="CC0000"/>
                </a:solidFill>
                <a:latin typeface="Calibri" panose="020F0502020204030204" pitchFamily="34" charset="0"/>
              </a:rPr>
              <a:t>“a committed Christian is not a sleeping Christian”</a:t>
            </a:r>
            <a:endParaRPr lang="en-US" altLang="en-US" sz="3200" dirty="0"/>
          </a:p>
        </p:txBody>
      </p:sp>
      <p:sp>
        <p:nvSpPr>
          <p:cNvPr id="9229" name="Line 13">
            <a:extLst>
              <a:ext uri="{FF2B5EF4-FFF2-40B4-BE49-F238E27FC236}">
                <a16:creationId xmlns:a16="http://schemas.microsoft.com/office/drawing/2014/main" id="{8CD7FC3E-85B5-4033-90A6-F572EE7365E6}"/>
              </a:ext>
            </a:extLst>
          </p:cNvPr>
          <p:cNvSpPr>
            <a:spLocks noChangeShapeType="1"/>
          </p:cNvSpPr>
          <p:nvPr/>
        </p:nvSpPr>
        <p:spPr bwMode="auto">
          <a:xfrm>
            <a:off x="1905000" y="3124200"/>
            <a:ext cx="8382000" cy="0"/>
          </a:xfrm>
          <a:prstGeom prst="line">
            <a:avLst/>
          </a:prstGeom>
          <a:noFill/>
          <a:ln w="57150" cmpd="thinThick">
            <a:solidFill>
              <a:srgbClr val="00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endParaRPr lang="en-US"/>
          </a:p>
        </p:txBody>
      </p:sp>
      <p:sp>
        <p:nvSpPr>
          <p:cNvPr id="9228" name="Text Box 12">
            <a:extLst>
              <a:ext uri="{FF2B5EF4-FFF2-40B4-BE49-F238E27FC236}">
                <a16:creationId xmlns:a16="http://schemas.microsoft.com/office/drawing/2014/main" id="{586331D5-CC4C-430C-A289-1D8F9E02E6BF}"/>
              </a:ext>
            </a:extLst>
          </p:cNvPr>
          <p:cNvSpPr txBox="1">
            <a:spLocks noChangeArrowheads="1"/>
          </p:cNvSpPr>
          <p:nvPr/>
        </p:nvSpPr>
        <p:spPr bwMode="auto">
          <a:xfrm>
            <a:off x="457200" y="3200401"/>
            <a:ext cx="11277600" cy="289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n-US" sz="3200" b="1" dirty="0">
                <a:latin typeface="Calibri" panose="020F0502020204030204" pitchFamily="34" charset="0"/>
              </a:rPr>
              <a:t>Remember:</a:t>
            </a:r>
          </a:p>
          <a:p>
            <a:pPr algn="ctr">
              <a:spcBef>
                <a:spcPct val="50000"/>
              </a:spcBef>
            </a:pPr>
            <a:r>
              <a:rPr lang="en-US" altLang="en-US" sz="2800" dirty="0">
                <a:latin typeface="Calibri" panose="020F0502020204030204" pitchFamily="34" charset="0"/>
              </a:rPr>
              <a:t>“And thus we see that in the beginning all appear alike, but when the heat is on, some come forth and give their all while others fail and are discarded”</a:t>
            </a:r>
          </a:p>
          <a:p>
            <a:pPr algn="ctr">
              <a:spcBef>
                <a:spcPct val="50000"/>
              </a:spcBef>
            </a:pPr>
            <a:r>
              <a:rPr lang="en-US" altLang="en-US" sz="3200" b="1" dirty="0">
                <a:latin typeface="Calibri" panose="020F0502020204030204" pitchFamily="34" charset="0"/>
              </a:rPr>
              <a:t>"No one, having put his hand to the plow, </a:t>
            </a:r>
            <a:r>
              <a:rPr lang="en-US" altLang="en-US" sz="3200" b="1" dirty="0">
                <a:solidFill>
                  <a:srgbClr val="CC0000"/>
                </a:solidFill>
                <a:highlight>
                  <a:srgbClr val="FFFF00"/>
                </a:highlight>
                <a:latin typeface="Calibri" panose="020F0502020204030204" pitchFamily="34" charset="0"/>
              </a:rPr>
              <a:t>and looking back</a:t>
            </a:r>
            <a:r>
              <a:rPr lang="en-US" altLang="en-US" sz="3200" b="1" dirty="0">
                <a:latin typeface="Calibri" panose="020F0502020204030204" pitchFamily="34" charset="0"/>
              </a:rPr>
              <a:t>,</a:t>
            </a:r>
            <a:br>
              <a:rPr lang="en-US" altLang="en-US" sz="3200" b="1" dirty="0">
                <a:latin typeface="Calibri" panose="020F0502020204030204" pitchFamily="34" charset="0"/>
              </a:rPr>
            </a:br>
            <a:r>
              <a:rPr lang="en-US" altLang="en-US" sz="3200" b="1" dirty="0">
                <a:latin typeface="Calibri" panose="020F0502020204030204" pitchFamily="34" charset="0"/>
              </a:rPr>
              <a:t>is fit for the kingdom of God.”</a:t>
            </a:r>
          </a:p>
        </p:txBody>
      </p:sp>
      <p:sp>
        <p:nvSpPr>
          <p:cNvPr id="15" name="Rectangle 5">
            <a:extLst>
              <a:ext uri="{FF2B5EF4-FFF2-40B4-BE49-F238E27FC236}">
                <a16:creationId xmlns:a16="http://schemas.microsoft.com/office/drawing/2014/main" id="{3DF05CA5-2DC8-4E96-9484-D9F3B16A66D3}"/>
              </a:ext>
            </a:extLst>
          </p:cNvPr>
          <p:cNvSpPr>
            <a:spLocks noChangeArrowheads="1"/>
          </p:cNvSpPr>
          <p:nvPr/>
        </p:nvSpPr>
        <p:spPr bwMode="auto">
          <a:xfrm>
            <a:off x="0" y="0"/>
            <a:ext cx="228600" cy="6858000"/>
          </a:xfrm>
          <a:prstGeom prst="rect">
            <a:avLst/>
          </a:prstGeom>
          <a:solidFill>
            <a:srgbClr val="00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 name="Rectangle 6">
            <a:extLst>
              <a:ext uri="{FF2B5EF4-FFF2-40B4-BE49-F238E27FC236}">
                <a16:creationId xmlns:a16="http://schemas.microsoft.com/office/drawing/2014/main" id="{24EC029A-24B9-42CC-B203-D5231F0D52C9}"/>
              </a:ext>
            </a:extLst>
          </p:cNvPr>
          <p:cNvSpPr>
            <a:spLocks noChangeArrowheads="1"/>
          </p:cNvSpPr>
          <p:nvPr/>
        </p:nvSpPr>
        <p:spPr bwMode="auto">
          <a:xfrm>
            <a:off x="11963400" y="0"/>
            <a:ext cx="228600" cy="6858000"/>
          </a:xfrm>
          <a:prstGeom prst="rect">
            <a:avLst/>
          </a:prstGeom>
          <a:solidFill>
            <a:srgbClr val="00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 name="Rectangle 7">
            <a:extLst>
              <a:ext uri="{FF2B5EF4-FFF2-40B4-BE49-F238E27FC236}">
                <a16:creationId xmlns:a16="http://schemas.microsoft.com/office/drawing/2014/main" id="{7BFC11C7-5040-4CA1-9F95-191540193213}"/>
              </a:ext>
            </a:extLst>
          </p:cNvPr>
          <p:cNvSpPr>
            <a:spLocks noChangeArrowheads="1"/>
          </p:cNvSpPr>
          <p:nvPr/>
        </p:nvSpPr>
        <p:spPr bwMode="auto">
          <a:xfrm>
            <a:off x="76200" y="0"/>
            <a:ext cx="11963400" cy="228600"/>
          </a:xfrm>
          <a:prstGeom prst="rect">
            <a:avLst/>
          </a:prstGeom>
          <a:solidFill>
            <a:srgbClr val="00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 name="Rectangle 8">
            <a:extLst>
              <a:ext uri="{FF2B5EF4-FFF2-40B4-BE49-F238E27FC236}">
                <a16:creationId xmlns:a16="http://schemas.microsoft.com/office/drawing/2014/main" id="{C8BE534B-AE1C-49B7-A83A-99026AF28082}"/>
              </a:ext>
            </a:extLst>
          </p:cNvPr>
          <p:cNvSpPr>
            <a:spLocks noChangeArrowheads="1"/>
          </p:cNvSpPr>
          <p:nvPr/>
        </p:nvSpPr>
        <p:spPr bwMode="auto">
          <a:xfrm>
            <a:off x="76200" y="6324600"/>
            <a:ext cx="11963400" cy="228600"/>
          </a:xfrm>
          <a:prstGeom prst="rect">
            <a:avLst/>
          </a:prstGeom>
          <a:solidFill>
            <a:srgbClr val="00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 name="TextBox 18">
            <a:extLst>
              <a:ext uri="{FF2B5EF4-FFF2-40B4-BE49-F238E27FC236}">
                <a16:creationId xmlns:a16="http://schemas.microsoft.com/office/drawing/2014/main" id="{53345BFC-C159-44A1-9B9A-C6B0246CE04B}"/>
              </a:ext>
            </a:extLst>
          </p:cNvPr>
          <p:cNvSpPr txBox="1"/>
          <p:nvPr/>
        </p:nvSpPr>
        <p:spPr>
          <a:xfrm>
            <a:off x="0" y="6550223"/>
            <a:ext cx="12192000" cy="307777"/>
          </a:xfrm>
          <a:prstGeom prst="rect">
            <a:avLst/>
          </a:prstGeom>
          <a:solidFill>
            <a:schemeClr val="tx1"/>
          </a:solidFill>
        </p:spPr>
        <p:txBody>
          <a:bodyPr wrap="square" rtlCol="0">
            <a:spAutoFit/>
          </a:bodyPr>
          <a:lstStyle/>
          <a:p>
            <a:r>
              <a:rPr lang="en-US" sz="1400" dirty="0">
                <a:solidFill>
                  <a:schemeClr val="bg1"/>
                </a:solidFill>
              </a:rPr>
              <a:t>Richie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nodeType="clickEffect">
                                  <p:stCondLst>
                                    <p:cond delay="0"/>
                                  </p:stCondLst>
                                  <p:childTnLst>
                                    <p:set>
                                      <p:cBhvr>
                                        <p:cTn id="6" dur="1" fill="hold">
                                          <p:stCondLst>
                                            <p:cond delay="0"/>
                                          </p:stCondLst>
                                        </p:cTn>
                                        <p:tgtEl>
                                          <p:spTgt spid="9227">
                                            <p:txEl>
                                              <p:pRg st="0" end="0"/>
                                            </p:txEl>
                                          </p:spTgt>
                                        </p:tgtEl>
                                        <p:attrNameLst>
                                          <p:attrName>style.visibility</p:attrName>
                                        </p:attrNameLst>
                                      </p:cBhvr>
                                      <p:to>
                                        <p:strVal val="visible"/>
                                      </p:to>
                                    </p:set>
                                    <p:anim calcmode="lin" valueType="num">
                                      <p:cBhvr>
                                        <p:cTn id="7" dur="500" fill="hold"/>
                                        <p:tgtEl>
                                          <p:spTgt spid="922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9227">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9227">
                                            <p:txEl>
                                              <p:pRg st="0" end="0"/>
                                            </p:txEl>
                                          </p:spTgt>
                                        </p:tgtEl>
                                      </p:cBhvr>
                                    </p:animEffect>
                                  </p:childTnLst>
                                </p:cTn>
                              </p:par>
                            </p:childTnLst>
                          </p:cTn>
                        </p:par>
                        <p:par>
                          <p:cTn id="10" fill="hold" nodeType="afterGroup">
                            <p:stCondLst>
                              <p:cond delay="500"/>
                            </p:stCondLst>
                            <p:childTnLst>
                              <p:par>
                                <p:cTn id="11" presetID="53" presetClass="entr" presetSubtype="16" fill="hold" nodeType="afterEffect">
                                  <p:stCondLst>
                                    <p:cond delay="0"/>
                                  </p:stCondLst>
                                  <p:childTnLst>
                                    <p:set>
                                      <p:cBhvr>
                                        <p:cTn id="12" dur="1" fill="hold">
                                          <p:stCondLst>
                                            <p:cond delay="0"/>
                                          </p:stCondLst>
                                        </p:cTn>
                                        <p:tgtEl>
                                          <p:spTgt spid="9229"/>
                                        </p:tgtEl>
                                        <p:attrNameLst>
                                          <p:attrName>style.visibility</p:attrName>
                                        </p:attrNameLst>
                                      </p:cBhvr>
                                      <p:to>
                                        <p:strVal val="visible"/>
                                      </p:to>
                                    </p:set>
                                    <p:anim calcmode="lin" valueType="num">
                                      <p:cBhvr>
                                        <p:cTn id="13" dur="500" fill="hold"/>
                                        <p:tgtEl>
                                          <p:spTgt spid="9229"/>
                                        </p:tgtEl>
                                        <p:attrNameLst>
                                          <p:attrName>ppt_w</p:attrName>
                                        </p:attrNameLst>
                                      </p:cBhvr>
                                      <p:tavLst>
                                        <p:tav tm="0">
                                          <p:val>
                                            <p:fltVal val="0"/>
                                          </p:val>
                                        </p:tav>
                                        <p:tav tm="100000">
                                          <p:val>
                                            <p:strVal val="#ppt_w"/>
                                          </p:val>
                                        </p:tav>
                                      </p:tavLst>
                                    </p:anim>
                                    <p:anim calcmode="lin" valueType="num">
                                      <p:cBhvr>
                                        <p:cTn id="14" dur="500" fill="hold"/>
                                        <p:tgtEl>
                                          <p:spTgt spid="9229"/>
                                        </p:tgtEl>
                                        <p:attrNameLst>
                                          <p:attrName>ppt_h</p:attrName>
                                        </p:attrNameLst>
                                      </p:cBhvr>
                                      <p:tavLst>
                                        <p:tav tm="0">
                                          <p:val>
                                            <p:fltVal val="0"/>
                                          </p:val>
                                        </p:tav>
                                        <p:tav tm="100000">
                                          <p:val>
                                            <p:strVal val="#ppt_h"/>
                                          </p:val>
                                        </p:tav>
                                      </p:tavLst>
                                    </p:anim>
                                    <p:animEffect transition="in" filter="fade">
                                      <p:cBhvr>
                                        <p:cTn id="15" dur="500"/>
                                        <p:tgtEl>
                                          <p:spTgt spid="9229"/>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53" presetClass="entr" presetSubtype="16" fill="hold" nodeType="clickEffect">
                                  <p:stCondLst>
                                    <p:cond delay="0"/>
                                  </p:stCondLst>
                                  <p:childTnLst>
                                    <p:set>
                                      <p:cBhvr>
                                        <p:cTn id="19" dur="1" fill="hold">
                                          <p:stCondLst>
                                            <p:cond delay="0"/>
                                          </p:stCondLst>
                                        </p:cTn>
                                        <p:tgtEl>
                                          <p:spTgt spid="9228">
                                            <p:txEl>
                                              <p:pRg st="0" end="0"/>
                                            </p:txEl>
                                          </p:spTgt>
                                        </p:tgtEl>
                                        <p:attrNameLst>
                                          <p:attrName>style.visibility</p:attrName>
                                        </p:attrNameLst>
                                      </p:cBhvr>
                                      <p:to>
                                        <p:strVal val="visible"/>
                                      </p:to>
                                    </p:set>
                                    <p:anim calcmode="lin" valueType="num">
                                      <p:cBhvr>
                                        <p:cTn id="20" dur="500" fill="hold"/>
                                        <p:tgtEl>
                                          <p:spTgt spid="9228">
                                            <p:txEl>
                                              <p:pRg st="0" end="0"/>
                                            </p:txEl>
                                          </p:spTgt>
                                        </p:tgtEl>
                                        <p:attrNameLst>
                                          <p:attrName>ppt_w</p:attrName>
                                        </p:attrNameLst>
                                      </p:cBhvr>
                                      <p:tavLst>
                                        <p:tav tm="0">
                                          <p:val>
                                            <p:fltVal val="0"/>
                                          </p:val>
                                        </p:tav>
                                        <p:tav tm="100000">
                                          <p:val>
                                            <p:strVal val="#ppt_w"/>
                                          </p:val>
                                        </p:tav>
                                      </p:tavLst>
                                    </p:anim>
                                    <p:anim calcmode="lin" valueType="num">
                                      <p:cBhvr>
                                        <p:cTn id="21" dur="500" fill="hold"/>
                                        <p:tgtEl>
                                          <p:spTgt spid="9228">
                                            <p:txEl>
                                              <p:pRg st="0" end="0"/>
                                            </p:txEl>
                                          </p:spTgt>
                                        </p:tgtEl>
                                        <p:attrNameLst>
                                          <p:attrName>ppt_h</p:attrName>
                                        </p:attrNameLst>
                                      </p:cBhvr>
                                      <p:tavLst>
                                        <p:tav tm="0">
                                          <p:val>
                                            <p:fltVal val="0"/>
                                          </p:val>
                                        </p:tav>
                                        <p:tav tm="100000">
                                          <p:val>
                                            <p:strVal val="#ppt_h"/>
                                          </p:val>
                                        </p:tav>
                                      </p:tavLst>
                                    </p:anim>
                                    <p:animEffect transition="in" filter="fade">
                                      <p:cBhvr>
                                        <p:cTn id="22" dur="500"/>
                                        <p:tgtEl>
                                          <p:spTgt spid="9228">
                                            <p:txEl>
                                              <p:pRg st="0" end="0"/>
                                            </p:txEl>
                                          </p:spTgt>
                                        </p:tgtEl>
                                      </p:cBhvr>
                                    </p:animEffect>
                                  </p:childTnLst>
                                </p:cTn>
                              </p:par>
                            </p:childTnLst>
                          </p:cTn>
                        </p:par>
                        <p:par>
                          <p:cTn id="23" fill="hold" nodeType="afterGroup">
                            <p:stCondLst>
                              <p:cond delay="500"/>
                            </p:stCondLst>
                            <p:childTnLst>
                              <p:par>
                                <p:cTn id="24" presetID="53" presetClass="entr" presetSubtype="16" fill="hold" nodeType="afterEffect">
                                  <p:stCondLst>
                                    <p:cond delay="0"/>
                                  </p:stCondLst>
                                  <p:childTnLst>
                                    <p:set>
                                      <p:cBhvr>
                                        <p:cTn id="25" dur="1" fill="hold">
                                          <p:stCondLst>
                                            <p:cond delay="0"/>
                                          </p:stCondLst>
                                        </p:cTn>
                                        <p:tgtEl>
                                          <p:spTgt spid="9228">
                                            <p:txEl>
                                              <p:pRg st="1" end="1"/>
                                            </p:txEl>
                                          </p:spTgt>
                                        </p:tgtEl>
                                        <p:attrNameLst>
                                          <p:attrName>style.visibility</p:attrName>
                                        </p:attrNameLst>
                                      </p:cBhvr>
                                      <p:to>
                                        <p:strVal val="visible"/>
                                      </p:to>
                                    </p:set>
                                    <p:anim calcmode="lin" valueType="num">
                                      <p:cBhvr>
                                        <p:cTn id="26" dur="500" fill="hold"/>
                                        <p:tgtEl>
                                          <p:spTgt spid="9228">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9228">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9228">
                                            <p:txEl>
                                              <p:pRg st="1" end="1"/>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53" presetClass="entr" presetSubtype="16" fill="hold" nodeType="clickEffect">
                                  <p:stCondLst>
                                    <p:cond delay="0"/>
                                  </p:stCondLst>
                                  <p:childTnLst>
                                    <p:set>
                                      <p:cBhvr>
                                        <p:cTn id="32" dur="1" fill="hold">
                                          <p:stCondLst>
                                            <p:cond delay="0"/>
                                          </p:stCondLst>
                                        </p:cTn>
                                        <p:tgtEl>
                                          <p:spTgt spid="9228">
                                            <p:txEl>
                                              <p:pRg st="2" end="2"/>
                                            </p:txEl>
                                          </p:spTgt>
                                        </p:tgtEl>
                                        <p:attrNameLst>
                                          <p:attrName>style.visibility</p:attrName>
                                        </p:attrNameLst>
                                      </p:cBhvr>
                                      <p:to>
                                        <p:strVal val="visible"/>
                                      </p:to>
                                    </p:set>
                                    <p:anim calcmode="lin" valueType="num">
                                      <p:cBhvr>
                                        <p:cTn id="33" dur="500" fill="hold"/>
                                        <p:tgtEl>
                                          <p:spTgt spid="9228">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9228">
                                            <p:txEl>
                                              <p:pRg st="2" end="2"/>
                                            </p:txEl>
                                          </p:spTgt>
                                        </p:tgtEl>
                                        <p:attrNameLst>
                                          <p:attrName>ppt_h</p:attrName>
                                        </p:attrNameLst>
                                      </p:cBhvr>
                                      <p:tavLst>
                                        <p:tav tm="0">
                                          <p:val>
                                            <p:fltVal val="0"/>
                                          </p:val>
                                        </p:tav>
                                        <p:tav tm="100000">
                                          <p:val>
                                            <p:strVal val="#ppt_h"/>
                                          </p:val>
                                        </p:tav>
                                      </p:tavLst>
                                    </p:anim>
                                    <p:animEffect transition="in" filter="fade">
                                      <p:cBhvr>
                                        <p:cTn id="35" dur="500"/>
                                        <p:tgtEl>
                                          <p:spTgt spid="922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305</TotalTime>
  <Words>536</Words>
  <Application>Microsoft Office PowerPoint</Application>
  <PresentationFormat>Widescreen</PresentationFormat>
  <Paragraphs>72</Paragraphs>
  <Slides>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Default Design</vt:lpstr>
      <vt:lpstr>How Committed Are We?</vt:lpstr>
      <vt:lpstr>The Commitment of Discipleship</vt:lpstr>
      <vt:lpstr>The Commitment of Discipleship</vt:lpstr>
      <vt:lpstr>Paul’s Example of Commitment</vt:lpstr>
      <vt:lpstr>The Devil’s Effort to Destroy Our Commitment to Christ</vt:lpstr>
      <vt:lpstr>Churches Suffer From Lack of Commitment</vt:lpstr>
      <vt:lpstr>The Cost of NOT being Committed</vt:lpstr>
      <vt:lpstr>Conclusion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 Authorized Customer</dc:creator>
  <cp:lastModifiedBy>Richard Thetford</cp:lastModifiedBy>
  <cp:revision>29</cp:revision>
  <dcterms:created xsi:type="dcterms:W3CDTF">2005-11-15T04:40:50Z</dcterms:created>
  <dcterms:modified xsi:type="dcterms:W3CDTF">2018-06-18T04:41:58Z</dcterms:modified>
</cp:coreProperties>
</file>