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sldIdLst>
    <p:sldId id="256" r:id="rId2"/>
    <p:sldId id="257" r:id="rId3"/>
    <p:sldId id="270" r:id="rId4"/>
    <p:sldId id="269" r:id="rId5"/>
    <p:sldId id="268" r:id="rId6"/>
    <p:sldId id="265" r:id="rId7"/>
    <p:sldId id="264" r:id="rId8"/>
    <p:sldId id="273" r:id="rId9"/>
    <p:sldId id="267" r:id="rId10"/>
    <p:sldId id="266" r:id="rId11"/>
    <p:sldId id="271" r:id="rId12"/>
    <p:sldId id="272" r:id="rId13"/>
    <p:sldId id="274" r:id="rId14"/>
    <p:sldId id="275" r:id="rId15"/>
    <p:sldId id="276" r:id="rId16"/>
    <p:sldId id="261" r:id="rId17"/>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Seagull Md BT" pitchFamily="18" charset="0"/>
        <a:ea typeface="+mn-ea"/>
        <a:cs typeface="Arial" charset="0"/>
      </a:defRPr>
    </a:lvl1pPr>
    <a:lvl2pPr marL="457200" algn="l" rtl="0" eaLnBrk="0" fontAlgn="base" hangingPunct="0">
      <a:spcBef>
        <a:spcPct val="0"/>
      </a:spcBef>
      <a:spcAft>
        <a:spcPct val="0"/>
      </a:spcAft>
      <a:defRPr sz="2400" kern="1200">
        <a:solidFill>
          <a:schemeClr val="tx1"/>
        </a:solidFill>
        <a:latin typeface="Seagull Md BT" pitchFamily="18" charset="0"/>
        <a:ea typeface="+mn-ea"/>
        <a:cs typeface="Arial" charset="0"/>
      </a:defRPr>
    </a:lvl2pPr>
    <a:lvl3pPr marL="914400" algn="l" rtl="0" eaLnBrk="0" fontAlgn="base" hangingPunct="0">
      <a:spcBef>
        <a:spcPct val="0"/>
      </a:spcBef>
      <a:spcAft>
        <a:spcPct val="0"/>
      </a:spcAft>
      <a:defRPr sz="2400" kern="1200">
        <a:solidFill>
          <a:schemeClr val="tx1"/>
        </a:solidFill>
        <a:latin typeface="Seagull Md BT" pitchFamily="18" charset="0"/>
        <a:ea typeface="+mn-ea"/>
        <a:cs typeface="Arial" charset="0"/>
      </a:defRPr>
    </a:lvl3pPr>
    <a:lvl4pPr marL="1371600" algn="l" rtl="0" eaLnBrk="0" fontAlgn="base" hangingPunct="0">
      <a:spcBef>
        <a:spcPct val="0"/>
      </a:spcBef>
      <a:spcAft>
        <a:spcPct val="0"/>
      </a:spcAft>
      <a:defRPr sz="2400" kern="1200">
        <a:solidFill>
          <a:schemeClr val="tx1"/>
        </a:solidFill>
        <a:latin typeface="Seagull Md BT" pitchFamily="18" charset="0"/>
        <a:ea typeface="+mn-ea"/>
        <a:cs typeface="Arial" charset="0"/>
      </a:defRPr>
    </a:lvl4pPr>
    <a:lvl5pPr marL="1828800" algn="l" rtl="0" eaLnBrk="0" fontAlgn="base" hangingPunct="0">
      <a:spcBef>
        <a:spcPct val="0"/>
      </a:spcBef>
      <a:spcAft>
        <a:spcPct val="0"/>
      </a:spcAft>
      <a:defRPr sz="2400" kern="1200">
        <a:solidFill>
          <a:schemeClr val="tx1"/>
        </a:solidFill>
        <a:latin typeface="Seagull Md BT" pitchFamily="18" charset="0"/>
        <a:ea typeface="+mn-ea"/>
        <a:cs typeface="Arial" charset="0"/>
      </a:defRPr>
    </a:lvl5pPr>
    <a:lvl6pPr marL="2286000" algn="l" defTabSz="914400" rtl="0" eaLnBrk="1" latinLnBrk="0" hangingPunct="1">
      <a:defRPr sz="2400" kern="1200">
        <a:solidFill>
          <a:schemeClr val="tx1"/>
        </a:solidFill>
        <a:latin typeface="Seagull Md BT" pitchFamily="18" charset="0"/>
        <a:ea typeface="+mn-ea"/>
        <a:cs typeface="Arial" charset="0"/>
      </a:defRPr>
    </a:lvl6pPr>
    <a:lvl7pPr marL="2743200" algn="l" defTabSz="914400" rtl="0" eaLnBrk="1" latinLnBrk="0" hangingPunct="1">
      <a:defRPr sz="2400" kern="1200">
        <a:solidFill>
          <a:schemeClr val="tx1"/>
        </a:solidFill>
        <a:latin typeface="Seagull Md BT" pitchFamily="18" charset="0"/>
        <a:ea typeface="+mn-ea"/>
        <a:cs typeface="Arial" charset="0"/>
      </a:defRPr>
    </a:lvl7pPr>
    <a:lvl8pPr marL="3200400" algn="l" defTabSz="914400" rtl="0" eaLnBrk="1" latinLnBrk="0" hangingPunct="1">
      <a:defRPr sz="2400" kern="1200">
        <a:solidFill>
          <a:schemeClr val="tx1"/>
        </a:solidFill>
        <a:latin typeface="Seagull Md BT" pitchFamily="18" charset="0"/>
        <a:ea typeface="+mn-ea"/>
        <a:cs typeface="Arial" charset="0"/>
      </a:defRPr>
    </a:lvl8pPr>
    <a:lvl9pPr marL="3657600" algn="l" defTabSz="914400" rtl="0" eaLnBrk="1" latinLnBrk="0" hangingPunct="1">
      <a:defRPr sz="2400" kern="1200">
        <a:solidFill>
          <a:schemeClr val="tx1"/>
        </a:solidFill>
        <a:latin typeface="Seagull Md BT"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6600"/>
    <a:srgbClr val="0099FF"/>
    <a:srgbClr val="FFFFFF"/>
    <a:srgbClr val="000042"/>
    <a:srgbClr val="00004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21" autoAdjust="0"/>
  </p:normalViewPr>
  <p:slideViewPr>
    <p:cSldViewPr>
      <p:cViewPr varScale="1">
        <p:scale>
          <a:sx n="77" d="100"/>
          <a:sy n="77" d="100"/>
        </p:scale>
        <p:origin x="806" y="5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0A213D-B10E-4274-B64F-6AD438B83A5A}" type="datetimeFigureOut">
              <a:rPr lang="en-US" smtClean="0"/>
              <a:t>9/19/2021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D308D6-183F-4D3F-9DE7-D739E6D56766}" type="slidenum">
              <a:rPr lang="en-US" smtClean="0"/>
              <a:t>‹#›</a:t>
            </a:fld>
            <a:endParaRPr lang="en-US"/>
          </a:p>
        </p:txBody>
      </p:sp>
    </p:spTree>
    <p:extLst>
      <p:ext uri="{BB962C8B-B14F-4D97-AF65-F5344CB8AC3E}">
        <p14:creationId xmlns:p14="http://schemas.microsoft.com/office/powerpoint/2010/main" val="2474125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308D6-183F-4D3F-9DE7-D739E6D56766}" type="slidenum">
              <a:rPr lang="en-US" smtClean="0"/>
              <a:t>2</a:t>
            </a:fld>
            <a:endParaRPr lang="en-US"/>
          </a:p>
        </p:txBody>
      </p:sp>
    </p:spTree>
    <p:extLst>
      <p:ext uri="{BB962C8B-B14F-4D97-AF65-F5344CB8AC3E}">
        <p14:creationId xmlns:p14="http://schemas.microsoft.com/office/powerpoint/2010/main" val="3422358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 y="1"/>
            <a:ext cx="12189884" cy="6856413"/>
          </a:xfrm>
          <a:prstGeom prst="rect">
            <a:avLst/>
          </a:prstGeom>
          <a:gradFill rotWithShape="0">
            <a:gsLst>
              <a:gs pos="0">
                <a:srgbClr val="0000CC"/>
              </a:gs>
              <a:gs pos="100000">
                <a:srgbClr val="0000CC">
                  <a:gamma/>
                  <a:shade val="0"/>
                  <a:invGamma/>
                </a:srgbClr>
              </a:gs>
            </a:gsLst>
            <a:lin ang="5400000" scaled="1"/>
          </a:gradFill>
          <a:ln w="12700">
            <a:noFill/>
            <a:miter lim="800000"/>
            <a:headEnd/>
            <a:tailEnd/>
          </a:ln>
          <a:effectLst/>
        </p:spPr>
        <p:txBody>
          <a:bodyPr wrap="none" anchor="ctr"/>
          <a:lstStyle/>
          <a:p>
            <a:endParaRPr lang="en-US" sz="2400"/>
          </a:p>
        </p:txBody>
      </p:sp>
      <p:sp>
        <p:nvSpPr>
          <p:cNvPr id="5123" name="Freeform 3"/>
          <p:cNvSpPr>
            <a:spLocks/>
          </p:cNvSpPr>
          <p:nvPr/>
        </p:nvSpPr>
        <p:spPr bwMode="auto">
          <a:xfrm>
            <a:off x="275168" y="534988"/>
            <a:ext cx="105833" cy="5865812"/>
          </a:xfrm>
          <a:custGeom>
            <a:avLst/>
            <a:gdLst/>
            <a:ahLst/>
            <a:cxnLst>
              <a:cxn ang="0">
                <a:pos x="0" y="3694"/>
              </a:cxn>
              <a:cxn ang="0">
                <a:pos x="0" y="0"/>
              </a:cxn>
              <a:cxn ang="0">
                <a:pos x="56" y="0"/>
              </a:cxn>
              <a:cxn ang="0">
                <a:pos x="56" y="3694"/>
              </a:cxn>
              <a:cxn ang="0">
                <a:pos x="0" y="3694"/>
              </a:cxn>
            </a:cxnLst>
            <a:rect l="0" t="0" r="r" b="b"/>
            <a:pathLst>
              <a:path w="57" h="3695">
                <a:moveTo>
                  <a:pt x="0" y="3694"/>
                </a:moveTo>
                <a:lnTo>
                  <a:pt x="0" y="0"/>
                </a:lnTo>
                <a:lnTo>
                  <a:pt x="56" y="0"/>
                </a:lnTo>
                <a:lnTo>
                  <a:pt x="56" y="3694"/>
                </a:lnTo>
                <a:lnTo>
                  <a:pt x="0" y="3694"/>
                </a:lnTo>
              </a:path>
            </a:pathLst>
          </a:custGeom>
          <a:gradFill rotWithShape="0">
            <a:gsLst>
              <a:gs pos="0">
                <a:srgbClr val="FF0000">
                  <a:gamma/>
                  <a:shade val="0"/>
                  <a:invGamma/>
                </a:srgbClr>
              </a:gs>
              <a:gs pos="100000">
                <a:srgbClr val="FF0000"/>
              </a:gs>
            </a:gsLst>
            <a:lin ang="5400000" scaled="1"/>
          </a:gradFill>
          <a:ln w="12700" cap="rnd" cmpd="sng">
            <a:noFill/>
            <a:prstDash val="solid"/>
            <a:round/>
            <a:headEnd type="none" w="med" len="med"/>
            <a:tailEnd type="none" w="med" len="med"/>
          </a:ln>
          <a:effectLst/>
        </p:spPr>
        <p:txBody>
          <a:bodyPr/>
          <a:lstStyle/>
          <a:p>
            <a:endParaRPr lang="en-US" sz="2400"/>
          </a:p>
        </p:txBody>
      </p:sp>
      <p:sp>
        <p:nvSpPr>
          <p:cNvPr id="5124" name="Freeform 4"/>
          <p:cNvSpPr>
            <a:spLocks/>
          </p:cNvSpPr>
          <p:nvPr/>
        </p:nvSpPr>
        <p:spPr bwMode="auto">
          <a:xfrm>
            <a:off x="11802534" y="534988"/>
            <a:ext cx="105833" cy="5865812"/>
          </a:xfrm>
          <a:custGeom>
            <a:avLst/>
            <a:gdLst/>
            <a:ahLst/>
            <a:cxnLst>
              <a:cxn ang="0">
                <a:pos x="0" y="3694"/>
              </a:cxn>
              <a:cxn ang="0">
                <a:pos x="0" y="0"/>
              </a:cxn>
              <a:cxn ang="0">
                <a:pos x="55" y="0"/>
              </a:cxn>
              <a:cxn ang="0">
                <a:pos x="55" y="3694"/>
              </a:cxn>
              <a:cxn ang="0">
                <a:pos x="0" y="3694"/>
              </a:cxn>
            </a:cxnLst>
            <a:rect l="0" t="0" r="r" b="b"/>
            <a:pathLst>
              <a:path w="56" h="3695">
                <a:moveTo>
                  <a:pt x="0" y="3694"/>
                </a:moveTo>
                <a:lnTo>
                  <a:pt x="0" y="0"/>
                </a:lnTo>
                <a:lnTo>
                  <a:pt x="55" y="0"/>
                </a:lnTo>
                <a:lnTo>
                  <a:pt x="55" y="3694"/>
                </a:lnTo>
                <a:lnTo>
                  <a:pt x="0" y="3694"/>
                </a:lnTo>
              </a:path>
            </a:pathLst>
          </a:custGeom>
          <a:gradFill rotWithShape="0">
            <a:gsLst>
              <a:gs pos="0">
                <a:srgbClr val="FF0000">
                  <a:gamma/>
                  <a:shade val="0"/>
                  <a:invGamma/>
                </a:srgbClr>
              </a:gs>
              <a:gs pos="100000">
                <a:srgbClr val="FF0000"/>
              </a:gs>
            </a:gsLst>
            <a:lin ang="5400000" scaled="1"/>
          </a:gradFill>
          <a:ln w="12700" cap="rnd" cmpd="sng">
            <a:noFill/>
            <a:prstDash val="solid"/>
            <a:round/>
            <a:headEnd type="none" w="med" len="med"/>
            <a:tailEnd type="none" w="med" len="med"/>
          </a:ln>
          <a:effectLst/>
        </p:spPr>
        <p:txBody>
          <a:bodyPr/>
          <a:lstStyle/>
          <a:p>
            <a:endParaRPr lang="en-US" sz="2400"/>
          </a:p>
        </p:txBody>
      </p:sp>
      <p:sp>
        <p:nvSpPr>
          <p:cNvPr id="5125" name="Rectangle 5"/>
          <p:cNvSpPr>
            <a:spLocks noGrp="1" noChangeArrowheads="1"/>
          </p:cNvSpPr>
          <p:nvPr>
            <p:ph type="title"/>
          </p:nvPr>
        </p:nvSpPr>
        <p:spPr bwMode="auto">
          <a:xfrm>
            <a:off x="914400" y="609600"/>
            <a:ext cx="103632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5126" name="Rectangle 6"/>
          <p:cNvSpPr>
            <a:spLocks noGrp="1" noChangeArrowheads="1"/>
          </p:cNvSpPr>
          <p:nvPr>
            <p:ph type="body" idx="1"/>
          </p:nvPr>
        </p:nvSpPr>
        <p:spPr bwMode="auto">
          <a:xfrm>
            <a:off x="914400" y="1981200"/>
            <a:ext cx="10363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effectLst>
            <a:outerShdw blurRad="38100" dist="38100" dir="2700000" algn="tl">
              <a:srgbClr val="969696"/>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969696"/>
            </a:outerShdw>
          </a:effectLst>
          <a:latin typeface="Times New Roman" pitchFamily="18"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969696"/>
            </a:outerShdw>
          </a:effectLst>
          <a:latin typeface="Times New Roman" pitchFamily="18"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969696"/>
            </a:outerShdw>
          </a:effectLst>
          <a:latin typeface="Times New Roman" pitchFamily="18"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969696"/>
            </a:outerShdw>
          </a:effectLst>
          <a:latin typeface="Times New Roman" pitchFamily="18" charset="0"/>
          <a:cs typeface="Arial"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969696"/>
            </a:outerShdw>
          </a:effectLst>
          <a:latin typeface="Times New Roman" pitchFamily="18" charset="0"/>
          <a:cs typeface="Arial"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969696"/>
            </a:outerShdw>
          </a:effectLst>
          <a:latin typeface="Times New Roman" pitchFamily="18" charset="0"/>
          <a:cs typeface="Arial"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969696"/>
            </a:outerShdw>
          </a:effectLst>
          <a:latin typeface="Times New Roman" pitchFamily="18" charset="0"/>
          <a:cs typeface="Arial"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969696"/>
            </a:outerShdw>
          </a:effectLst>
          <a:latin typeface="Times New Roman" pitchFamily="18" charset="0"/>
          <a:cs typeface="Arial"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cs typeface="+mn-cs"/>
        </a:defRPr>
      </a:lvl2pPr>
      <a:lvl3pPr marL="1143000" indent="-228600" algn="l" rtl="0" eaLnBrk="0" fontAlgn="base" hangingPunct="0">
        <a:spcBef>
          <a:spcPct val="20000"/>
        </a:spcBef>
        <a:spcAft>
          <a:spcPct val="0"/>
        </a:spcAft>
        <a:buSzPct val="100000"/>
        <a:buChar char="•"/>
        <a:defRPr sz="2400">
          <a:solidFill>
            <a:schemeClr val="tx1"/>
          </a:solidFill>
          <a:latin typeface="+mn-lt"/>
          <a:cs typeface="+mn-cs"/>
        </a:defRPr>
      </a:lvl3pPr>
      <a:lvl4pPr marL="1600200" indent="-228600" algn="l" rtl="0" eaLnBrk="0" fontAlgn="base" hangingPunct="0">
        <a:spcBef>
          <a:spcPct val="20000"/>
        </a:spcBef>
        <a:spcAft>
          <a:spcPct val="0"/>
        </a:spcAft>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SzPct val="100000"/>
        <a:buChar char="•"/>
        <a:defRPr sz="2000">
          <a:solidFill>
            <a:schemeClr val="tx1"/>
          </a:solidFill>
          <a:latin typeface="+mn-lt"/>
          <a:cs typeface="+mn-cs"/>
        </a:defRPr>
      </a:lvl5pPr>
      <a:lvl6pPr marL="2514600" indent="-228600" algn="l" rtl="0" eaLnBrk="0" fontAlgn="base" hangingPunct="0">
        <a:spcBef>
          <a:spcPct val="20000"/>
        </a:spcBef>
        <a:spcAft>
          <a:spcPct val="0"/>
        </a:spcAft>
        <a:buSzPct val="100000"/>
        <a:buChar char="•"/>
        <a:defRPr sz="2000">
          <a:solidFill>
            <a:schemeClr val="tx1"/>
          </a:solidFill>
          <a:latin typeface="+mn-lt"/>
          <a:cs typeface="+mn-cs"/>
        </a:defRPr>
      </a:lvl6pPr>
      <a:lvl7pPr marL="2971800" indent="-228600" algn="l" rtl="0" eaLnBrk="0" fontAlgn="base" hangingPunct="0">
        <a:spcBef>
          <a:spcPct val="20000"/>
        </a:spcBef>
        <a:spcAft>
          <a:spcPct val="0"/>
        </a:spcAft>
        <a:buSzPct val="100000"/>
        <a:buChar char="•"/>
        <a:defRPr sz="2000">
          <a:solidFill>
            <a:schemeClr val="tx1"/>
          </a:solidFill>
          <a:latin typeface="+mn-lt"/>
          <a:cs typeface="+mn-cs"/>
        </a:defRPr>
      </a:lvl7pPr>
      <a:lvl8pPr marL="3429000" indent="-228600" algn="l" rtl="0" eaLnBrk="0" fontAlgn="base" hangingPunct="0">
        <a:spcBef>
          <a:spcPct val="20000"/>
        </a:spcBef>
        <a:spcAft>
          <a:spcPct val="0"/>
        </a:spcAft>
        <a:buSzPct val="100000"/>
        <a:buChar char="•"/>
        <a:defRPr sz="2000">
          <a:solidFill>
            <a:schemeClr val="tx1"/>
          </a:solidFill>
          <a:latin typeface="+mn-lt"/>
          <a:cs typeface="+mn-cs"/>
        </a:defRPr>
      </a:lvl8pPr>
      <a:lvl9pPr marL="3886200" indent="-228600" algn="l" rtl="0" eaLnBrk="0" fontAlgn="base" hangingPunct="0">
        <a:spcBef>
          <a:spcPct val="20000"/>
        </a:spcBef>
        <a:spcAft>
          <a:spcPct val="0"/>
        </a:spcAft>
        <a:buSzPct val="10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image" Target="../media/image16.pn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oleObject" Target="../embeddings/oleObject8.bin"/><Relationship Id="rId5" Type="http://schemas.openxmlformats.org/officeDocument/2006/relationships/image" Target="../media/image15.gif"/><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oleObject" Target="../embeddings/oleObject7.bin"/><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sunset_wallpaper_15.jpg"/>
          <p:cNvPicPr>
            <a:picLocks noChangeAspect="1"/>
          </p:cNvPicPr>
          <p:nvPr/>
        </p:nvPicPr>
        <p:blipFill>
          <a:blip r:embed="rId2" cstate="print"/>
          <a:stretch>
            <a:fillRect/>
          </a:stretch>
        </p:blipFill>
        <p:spPr>
          <a:xfrm>
            <a:off x="76200" y="1219200"/>
            <a:ext cx="12039600" cy="5257800"/>
          </a:xfrm>
          <a:prstGeom prst="rect">
            <a:avLst/>
          </a:prstGeom>
        </p:spPr>
      </p:pic>
      <p:sp>
        <p:nvSpPr>
          <p:cNvPr id="2058" name="Text Box 10"/>
          <p:cNvSpPr txBox="1">
            <a:spLocks noChangeArrowheads="1"/>
          </p:cNvSpPr>
          <p:nvPr/>
        </p:nvSpPr>
        <p:spPr bwMode="auto">
          <a:xfrm>
            <a:off x="152400" y="2832080"/>
            <a:ext cx="11887200" cy="3416320"/>
          </a:xfrm>
          <a:prstGeom prst="rect">
            <a:avLst/>
          </a:prstGeom>
          <a:noFill/>
          <a:ln w="12700">
            <a:noFill/>
            <a:miter lim="800000"/>
            <a:headEnd/>
            <a:tailEnd/>
          </a:ln>
          <a:effectLst>
            <a:outerShdw dist="35921" dir="2700000" algn="ctr" rotWithShape="0">
              <a:schemeClr val="bg1"/>
            </a:outerShdw>
          </a:effectLst>
        </p:spPr>
        <p:txBody>
          <a:bodyPr wrap="square">
            <a:spAutoFit/>
          </a:bodyPr>
          <a:lstStyle/>
          <a:p>
            <a:pPr algn="ctr"/>
            <a:r>
              <a:rPr lang="en-US" sz="3600" dirty="0">
                <a:effectLst>
                  <a:outerShdw blurRad="38100" dist="38100" dir="2700000" algn="tl">
                    <a:srgbClr val="000000">
                      <a:alpha val="43137"/>
                    </a:srgbClr>
                  </a:outerShdw>
                </a:effectLst>
                <a:latin typeface="Calibri" panose="020F0502020204030204" pitchFamily="34" charset="0"/>
                <a:ea typeface="Roboto" panose="02000000000000000000" pitchFamily="2" charset="0"/>
                <a:cs typeface="Calibri" panose="020F0502020204030204" pitchFamily="34" charset="0"/>
              </a:rPr>
              <a:t>“because what may be known of God is manifest in them, for God has shown it to them. For since the creation of the world His invisible attributes are clearly seen, being understood by the things that are made, even His eternal power and Godhead, so that they are without excuse,”</a:t>
            </a:r>
          </a:p>
          <a:p>
            <a:pPr algn="ctr"/>
            <a:r>
              <a:rPr lang="en-US" sz="3600" b="1" dirty="0">
                <a:effectLst>
                  <a:outerShdw blurRad="38100" dist="38100" dir="2700000" algn="tl">
                    <a:srgbClr val="000000">
                      <a:alpha val="43137"/>
                    </a:srgbClr>
                  </a:outerShdw>
                </a:effectLst>
                <a:latin typeface="Calibri" panose="020F0502020204030204" pitchFamily="34" charset="0"/>
                <a:ea typeface="Roboto" panose="02000000000000000000" pitchFamily="2" charset="0"/>
                <a:cs typeface="Calibri" panose="020F0502020204030204" pitchFamily="34" charset="0"/>
              </a:rPr>
              <a:t>Romans 1:19-20</a:t>
            </a:r>
          </a:p>
        </p:txBody>
      </p:sp>
      <p:sp>
        <p:nvSpPr>
          <p:cNvPr id="2057" name="WordArt 9"/>
          <p:cNvSpPr>
            <a:spLocks noChangeArrowheads="1" noChangeShapeType="1" noTextEdit="1"/>
          </p:cNvSpPr>
          <p:nvPr/>
        </p:nvSpPr>
        <p:spPr bwMode="auto">
          <a:xfrm>
            <a:off x="2428875" y="304800"/>
            <a:ext cx="7334250" cy="685800"/>
          </a:xfrm>
          <a:prstGeom prst="rect">
            <a:avLst/>
          </a:prstGeom>
        </p:spPr>
        <p:txBody>
          <a:bodyPr wrap="none" fromWordArt="1">
            <a:prstTxWarp prst="textPlain">
              <a:avLst>
                <a:gd name="adj" fmla="val 50000"/>
              </a:avLst>
            </a:prstTxWarp>
          </a:bodyPr>
          <a:lstStyle/>
          <a:p>
            <a:pPr algn="ctr"/>
            <a:r>
              <a:rPr lang="en-US" sz="3600" b="1" kern="10" dirty="0">
                <a:ln w="9525">
                  <a:solidFill>
                    <a:srgbClr val="000080"/>
                  </a:solidFill>
                  <a:round/>
                  <a:headEnd/>
                  <a:tailEnd/>
                </a:ln>
                <a:solidFill>
                  <a:srgbClr val="FFFFFF"/>
                </a:solidFill>
                <a:latin typeface="Calibri" panose="020F0502020204030204" pitchFamily="34" charset="0"/>
                <a:cs typeface="Arial" pitchFamily="34" charset="0"/>
              </a:rPr>
              <a:t>How Can I Know God Exists?</a:t>
            </a:r>
          </a:p>
        </p:txBody>
      </p:sp>
      <p:sp>
        <p:nvSpPr>
          <p:cNvPr id="7" name="TextBox 6"/>
          <p:cNvSpPr txBox="1"/>
          <p:nvPr/>
        </p:nvSpPr>
        <p:spPr>
          <a:xfrm>
            <a:off x="0" y="6519446"/>
            <a:ext cx="12192000" cy="338554"/>
          </a:xfrm>
          <a:prstGeom prst="rect">
            <a:avLst/>
          </a:prstGeom>
          <a:solidFill>
            <a:schemeClr val="bg1"/>
          </a:solidFill>
        </p:spPr>
        <p:txBody>
          <a:bodyPr wrap="square" rtlCol="0">
            <a:spAutoFit/>
          </a:bodyPr>
          <a:lstStyle/>
          <a:p>
            <a:r>
              <a:rPr lang="en-US" sz="1600" dirty="0">
                <a:latin typeface="Calibri" pitchFamily="34" charset="0"/>
              </a:rPr>
              <a:t>Richie Thetford						     			              www.thetfordcountry.com</a:t>
            </a:r>
          </a:p>
        </p:txBody>
      </p:sp>
      <p:sp>
        <p:nvSpPr>
          <p:cNvPr id="8" name="Rectangle 7"/>
          <p:cNvSpPr/>
          <p:nvPr/>
        </p:nvSpPr>
        <p:spPr bwMode="auto">
          <a:xfrm>
            <a:off x="0" y="0"/>
            <a:ext cx="12192000" cy="76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9" name="Rectangle 8"/>
          <p:cNvSpPr/>
          <p:nvPr/>
        </p:nvSpPr>
        <p:spPr bwMode="auto">
          <a:xfrm>
            <a:off x="0" y="6477000"/>
            <a:ext cx="12192000" cy="76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0" name="Rectangle 9"/>
          <p:cNvSpPr/>
          <p:nvPr/>
        </p:nvSpPr>
        <p:spPr bwMode="auto">
          <a:xfrm>
            <a:off x="0" y="0"/>
            <a:ext cx="76200" cy="6553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1" name="Rectangle 10"/>
          <p:cNvSpPr/>
          <p:nvPr/>
        </p:nvSpPr>
        <p:spPr bwMode="auto">
          <a:xfrm>
            <a:off x="12115800" y="0"/>
            <a:ext cx="76200" cy="6553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58"/>
                                        </p:tgtEl>
                                        <p:attrNameLst>
                                          <p:attrName>style.visibility</p:attrName>
                                        </p:attrNameLst>
                                      </p:cBhvr>
                                      <p:to>
                                        <p:strVal val="visible"/>
                                      </p:to>
                                    </p:set>
                                    <p:anim calcmode="lin" valueType="num">
                                      <p:cBhvr>
                                        <p:cTn id="7" dur="500" fill="hold"/>
                                        <p:tgtEl>
                                          <p:spTgt spid="2058"/>
                                        </p:tgtEl>
                                        <p:attrNameLst>
                                          <p:attrName>ppt_w</p:attrName>
                                        </p:attrNameLst>
                                      </p:cBhvr>
                                      <p:tavLst>
                                        <p:tav tm="0">
                                          <p:val>
                                            <p:fltVal val="0"/>
                                          </p:val>
                                        </p:tav>
                                        <p:tav tm="100000">
                                          <p:val>
                                            <p:strVal val="#ppt_w"/>
                                          </p:val>
                                        </p:tav>
                                      </p:tavLst>
                                    </p:anim>
                                    <p:anim calcmode="lin" valueType="num">
                                      <p:cBhvr>
                                        <p:cTn id="8" dur="500" fill="hold"/>
                                        <p:tgtEl>
                                          <p:spTgt spid="20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descr="bible01anim[1]"/>
          <p:cNvPicPr>
            <a:picLocks noChangeAspect="1" noChangeArrowheads="1" noCrop="1"/>
          </p:cNvPicPr>
          <p:nvPr/>
        </p:nvPicPr>
        <p:blipFill>
          <a:blip r:embed="rId2" cstate="print"/>
          <a:srcRect/>
          <a:stretch>
            <a:fillRect/>
          </a:stretch>
        </p:blipFill>
        <p:spPr bwMode="auto">
          <a:xfrm>
            <a:off x="152400" y="76200"/>
            <a:ext cx="3200400" cy="990600"/>
          </a:xfrm>
          <a:prstGeom prst="rect">
            <a:avLst/>
          </a:prstGeom>
          <a:noFill/>
        </p:spPr>
      </p:pic>
      <p:sp>
        <p:nvSpPr>
          <p:cNvPr id="16387" name="WordArt 3"/>
          <p:cNvSpPr>
            <a:spLocks noChangeArrowheads="1" noChangeShapeType="1" noTextEdit="1"/>
          </p:cNvSpPr>
          <p:nvPr/>
        </p:nvSpPr>
        <p:spPr bwMode="auto">
          <a:xfrm>
            <a:off x="3429000" y="381000"/>
            <a:ext cx="5029200" cy="457200"/>
          </a:xfrm>
          <a:prstGeom prst="rect">
            <a:avLst/>
          </a:prstGeom>
        </p:spPr>
        <p:txBody>
          <a:bodyPr wrap="none" fromWordArt="1">
            <a:prstTxWarp prst="textPlain">
              <a:avLst>
                <a:gd name="adj" fmla="val 50000"/>
              </a:avLst>
            </a:prstTxWarp>
          </a:bodyPr>
          <a:lstStyle/>
          <a:p>
            <a:pPr algn="ctr"/>
            <a:r>
              <a:rPr lang="en-US" sz="3600" b="1" kern="10" dirty="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89803" dir="2700000" algn="ctr" rotWithShape="0">
                    <a:schemeClr val="bg1">
                      <a:alpha val="80000"/>
                    </a:schemeClr>
                  </a:outerShdw>
                </a:effectLst>
                <a:latin typeface="Calibri" panose="020F0502020204030204" pitchFamily="34" charset="0"/>
                <a:cs typeface="Arial" pitchFamily="34" charset="0"/>
              </a:rPr>
              <a:t>Evidence</a:t>
            </a:r>
          </a:p>
        </p:txBody>
      </p:sp>
      <p:sp>
        <p:nvSpPr>
          <p:cNvPr id="16388" name="WordArt 4"/>
          <p:cNvSpPr>
            <a:spLocks noChangeArrowheads="1" noChangeShapeType="1" noTextEdit="1"/>
          </p:cNvSpPr>
          <p:nvPr/>
        </p:nvSpPr>
        <p:spPr bwMode="auto">
          <a:xfrm>
            <a:off x="609600" y="457200"/>
            <a:ext cx="2362200" cy="304800"/>
          </a:xfrm>
          <a:prstGeom prst="rect">
            <a:avLst/>
          </a:prstGeom>
        </p:spPr>
        <p:txBody>
          <a:bodyPr wrap="none" fromWordArt="1">
            <a:prstTxWarp prst="textPlain">
              <a:avLst>
                <a:gd name="adj" fmla="val 50000"/>
              </a:avLst>
            </a:prstTxWarp>
          </a:bodyPr>
          <a:lstStyle/>
          <a:p>
            <a:pPr algn="ctr"/>
            <a:r>
              <a:rPr lang="en-US" sz="3600" b="1" kern="10" dirty="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89803" dir="2700000" algn="ctr" rotWithShape="0">
                    <a:schemeClr val="bg1">
                      <a:alpha val="80000"/>
                    </a:schemeClr>
                  </a:outerShdw>
                </a:effectLst>
                <a:latin typeface="Calibri" panose="020F0502020204030204" pitchFamily="34" charset="0"/>
                <a:cs typeface="Arial" pitchFamily="34" charset="0"/>
              </a:rPr>
              <a:t>Bible's</a:t>
            </a:r>
          </a:p>
        </p:txBody>
      </p:sp>
      <p:sp>
        <p:nvSpPr>
          <p:cNvPr id="16389" name="Rectangle 5"/>
          <p:cNvSpPr>
            <a:spLocks noChangeArrowheads="1"/>
          </p:cNvSpPr>
          <p:nvPr/>
        </p:nvSpPr>
        <p:spPr bwMode="auto">
          <a:xfrm>
            <a:off x="152400" y="1143000"/>
            <a:ext cx="11887200" cy="5334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16390" name="Text Box 6"/>
          <p:cNvSpPr txBox="1">
            <a:spLocks noChangeArrowheads="1"/>
          </p:cNvSpPr>
          <p:nvPr/>
        </p:nvSpPr>
        <p:spPr bwMode="auto">
          <a:xfrm>
            <a:off x="152400" y="1066800"/>
            <a:ext cx="11887200" cy="641350"/>
          </a:xfrm>
          <a:prstGeom prst="rect">
            <a:avLst/>
          </a:prstGeom>
          <a:noFill/>
          <a:ln w="12700">
            <a:noFill/>
            <a:miter lim="800000"/>
            <a:headEnd/>
            <a:tailEnd/>
          </a:ln>
          <a:effectLst>
            <a:outerShdw dist="35921" dir="2700000" algn="ctr" rotWithShape="0">
              <a:schemeClr val="tx2"/>
            </a:outerShdw>
          </a:effectLst>
        </p:spPr>
        <p:txBody>
          <a:bodyPr wrap="square">
            <a:spAutoFit/>
          </a:bodyPr>
          <a:lstStyle/>
          <a:p>
            <a:pPr algn="ctr">
              <a:spcBef>
                <a:spcPct val="50000"/>
              </a:spcBef>
            </a:pPr>
            <a:r>
              <a:rPr lang="en-US" sz="3600" b="1" dirty="0">
                <a:solidFill>
                  <a:schemeClr val="bg1"/>
                </a:solidFill>
                <a:latin typeface="Calibri" panose="020F0502020204030204" pitchFamily="34" charset="0"/>
                <a:cs typeface="Arial" pitchFamily="34" charset="0"/>
              </a:rPr>
              <a:t>“Earth Revolves Daily”</a:t>
            </a:r>
          </a:p>
        </p:txBody>
      </p:sp>
      <p:sp>
        <p:nvSpPr>
          <p:cNvPr id="16391" name="Text Box 7"/>
          <p:cNvSpPr txBox="1">
            <a:spLocks noChangeArrowheads="1"/>
          </p:cNvSpPr>
          <p:nvPr/>
        </p:nvSpPr>
        <p:spPr bwMode="auto">
          <a:xfrm>
            <a:off x="3642360" y="1752600"/>
            <a:ext cx="8473440" cy="1754326"/>
          </a:xfrm>
          <a:prstGeom prst="rect">
            <a:avLst/>
          </a:prstGeom>
          <a:noFill/>
          <a:ln w="12700">
            <a:noFill/>
            <a:miter lim="800000"/>
            <a:headEnd/>
            <a:tailEnd/>
          </a:ln>
          <a:effectLst/>
        </p:spPr>
        <p:txBody>
          <a:bodyPr wrap="square">
            <a:spAutoFit/>
          </a:bodyPr>
          <a:lstStyle/>
          <a:p>
            <a:pPr algn="ctr"/>
            <a:r>
              <a:rPr lang="en-US" sz="3200" dirty="0">
                <a:latin typeface="Calibri" panose="020F0502020204030204" pitchFamily="34" charset="0"/>
                <a:cs typeface="Arial" pitchFamily="34" charset="0"/>
              </a:rPr>
              <a:t>Job 38:12-14 </a:t>
            </a:r>
          </a:p>
          <a:p>
            <a:pPr algn="ctr"/>
            <a:r>
              <a:rPr lang="en-US" sz="2800" dirty="0">
                <a:solidFill>
                  <a:srgbClr val="FFFF00"/>
                </a:solidFill>
                <a:latin typeface="Calibri" panose="020F0502020204030204" pitchFamily="34" charset="0"/>
                <a:cs typeface="Arial" pitchFamily="34" charset="0"/>
              </a:rPr>
              <a:t>(written 2,000 B.C.)</a:t>
            </a:r>
          </a:p>
          <a:p>
            <a:pPr algn="ctr"/>
            <a:r>
              <a:rPr lang="en-US" dirty="0">
                <a:solidFill>
                  <a:srgbClr val="FFFF00"/>
                </a:solidFill>
                <a:latin typeface="Calibri" panose="020F0502020204030204" pitchFamily="34" charset="0"/>
                <a:cs typeface="Arial" pitchFamily="34" charset="0"/>
              </a:rPr>
              <a:t>“…it is changed like</a:t>
            </a:r>
            <a:br>
              <a:rPr lang="en-US" dirty="0">
                <a:solidFill>
                  <a:srgbClr val="FFFF00"/>
                </a:solidFill>
                <a:latin typeface="Calibri" panose="020F0502020204030204" pitchFamily="34" charset="0"/>
                <a:cs typeface="Arial" pitchFamily="34" charset="0"/>
              </a:rPr>
            </a:br>
            <a:r>
              <a:rPr lang="en-US" dirty="0">
                <a:solidFill>
                  <a:srgbClr val="FFFF00"/>
                </a:solidFill>
                <a:latin typeface="Calibri" panose="020F0502020204030204" pitchFamily="34" charset="0"/>
                <a:cs typeface="Arial" pitchFamily="34" charset="0"/>
              </a:rPr>
              <a:t>clay under the seal.”</a:t>
            </a:r>
          </a:p>
        </p:txBody>
      </p:sp>
      <p:sp>
        <p:nvSpPr>
          <p:cNvPr id="16392" name="Rectangle 8"/>
          <p:cNvSpPr>
            <a:spLocks noChangeArrowheads="1"/>
          </p:cNvSpPr>
          <p:nvPr/>
        </p:nvSpPr>
        <p:spPr bwMode="auto">
          <a:xfrm>
            <a:off x="235226" y="4936981"/>
            <a:ext cx="11811000" cy="1447800"/>
          </a:xfrm>
          <a:prstGeom prst="rect">
            <a:avLst/>
          </a:prstGeom>
          <a:solidFill>
            <a:schemeClr val="bg1"/>
          </a:solidFill>
          <a:ln w="38100">
            <a:noFill/>
            <a:miter lim="800000"/>
            <a:headEnd/>
            <a:tailEnd/>
          </a:ln>
          <a:effectLst/>
        </p:spPr>
        <p:txBody>
          <a:bodyPr wrap="none" anchor="ctr"/>
          <a:lstStyle/>
          <a:p>
            <a:endParaRPr lang="en-US"/>
          </a:p>
        </p:txBody>
      </p:sp>
      <p:sp>
        <p:nvSpPr>
          <p:cNvPr id="16393" name="Text Box 9"/>
          <p:cNvSpPr txBox="1">
            <a:spLocks noChangeArrowheads="1"/>
          </p:cNvSpPr>
          <p:nvPr/>
        </p:nvSpPr>
        <p:spPr bwMode="auto">
          <a:xfrm>
            <a:off x="228600" y="4876800"/>
            <a:ext cx="11817626" cy="1569660"/>
          </a:xfrm>
          <a:prstGeom prst="rect">
            <a:avLst/>
          </a:prstGeom>
          <a:noFill/>
          <a:ln w="12700">
            <a:noFill/>
            <a:miter lim="800000"/>
            <a:headEnd/>
            <a:tailEnd/>
          </a:ln>
          <a:effectLst/>
        </p:spPr>
        <p:txBody>
          <a:bodyPr wrap="square">
            <a:spAutoFit/>
          </a:bodyPr>
          <a:lstStyle/>
          <a:p>
            <a:pPr algn="ctr"/>
            <a:r>
              <a:rPr lang="en-US" sz="3200" b="1" dirty="0">
                <a:latin typeface="Calibri" panose="020F0502020204030204" pitchFamily="34" charset="0"/>
                <a:cs typeface="Arial" pitchFamily="34" charset="0"/>
              </a:rPr>
              <a:t>Modern Man</a:t>
            </a:r>
            <a:r>
              <a:rPr lang="en-US" sz="3200" dirty="0">
                <a:latin typeface="Calibri" panose="020F0502020204030204" pitchFamily="34" charset="0"/>
                <a:cs typeface="Arial" pitchFamily="34" charset="0"/>
              </a:rPr>
              <a:t>,</a:t>
            </a:r>
          </a:p>
          <a:p>
            <a:pPr algn="ctr"/>
            <a:r>
              <a:rPr lang="en-US" sz="3200" dirty="0">
                <a:latin typeface="Calibri" panose="020F0502020204030204" pitchFamily="34" charset="0"/>
                <a:cs typeface="Arial" pitchFamily="34" charset="0"/>
              </a:rPr>
              <a:t>in 1851 A.D. finally proved as a scientific fact what</a:t>
            </a:r>
            <a:br>
              <a:rPr lang="en-US" sz="3200" dirty="0">
                <a:latin typeface="Calibri" panose="020F0502020204030204" pitchFamily="34" charset="0"/>
                <a:cs typeface="Arial" pitchFamily="34" charset="0"/>
              </a:rPr>
            </a:br>
            <a:r>
              <a:rPr lang="en-US" sz="3200" dirty="0">
                <a:latin typeface="Calibri" panose="020F0502020204030204" pitchFamily="34" charset="0"/>
                <a:cs typeface="Arial" pitchFamily="34" charset="0"/>
              </a:rPr>
              <a:t>God had written in the Bible 4,000 years earlier!</a:t>
            </a:r>
          </a:p>
        </p:txBody>
      </p:sp>
      <p:grpSp>
        <p:nvGrpSpPr>
          <p:cNvPr id="16395" name="Group 11"/>
          <p:cNvGrpSpPr>
            <a:grpSpLocks/>
          </p:cNvGrpSpPr>
          <p:nvPr/>
        </p:nvGrpSpPr>
        <p:grpSpPr bwMode="auto">
          <a:xfrm>
            <a:off x="228600" y="1828800"/>
            <a:ext cx="3413760" cy="3048000"/>
            <a:chOff x="3072" y="1392"/>
            <a:chExt cx="2688" cy="2928"/>
          </a:xfrm>
        </p:grpSpPr>
        <p:pic>
          <p:nvPicPr>
            <p:cNvPr id="16396" name="Picture 12" descr="Stars_space"/>
            <p:cNvPicPr>
              <a:picLocks noChangeAspect="1" noChangeArrowheads="1" noCrop="1"/>
            </p:cNvPicPr>
            <p:nvPr/>
          </p:nvPicPr>
          <p:blipFill>
            <a:blip r:embed="rId3" cstate="print"/>
            <a:srcRect/>
            <a:stretch>
              <a:fillRect/>
            </a:stretch>
          </p:blipFill>
          <p:spPr bwMode="auto">
            <a:xfrm>
              <a:off x="3072" y="1392"/>
              <a:ext cx="2688" cy="2928"/>
            </a:xfrm>
            <a:prstGeom prst="rect">
              <a:avLst/>
            </a:prstGeom>
            <a:noFill/>
          </p:spPr>
        </p:pic>
        <p:pic>
          <p:nvPicPr>
            <p:cNvPr id="16397" name="Picture 13" descr="earth 4 rotating"/>
            <p:cNvPicPr>
              <a:picLocks noChangeAspect="1" noChangeArrowheads="1" noCrop="1"/>
            </p:cNvPicPr>
            <p:nvPr/>
          </p:nvPicPr>
          <p:blipFill>
            <a:blip r:embed="rId4" cstate="print"/>
            <a:srcRect/>
            <a:stretch>
              <a:fillRect/>
            </a:stretch>
          </p:blipFill>
          <p:spPr bwMode="auto">
            <a:xfrm>
              <a:off x="4380" y="1628"/>
              <a:ext cx="871" cy="642"/>
            </a:xfrm>
            <a:prstGeom prst="rect">
              <a:avLst/>
            </a:prstGeom>
            <a:noFill/>
          </p:spPr>
        </p:pic>
        <p:pic>
          <p:nvPicPr>
            <p:cNvPr id="16398" name="Picture 14" descr="Saturn &amp; moons2"/>
            <p:cNvPicPr>
              <a:picLocks noChangeAspect="1" noChangeArrowheads="1" noCrop="1"/>
            </p:cNvPicPr>
            <p:nvPr/>
          </p:nvPicPr>
          <p:blipFill>
            <a:blip r:embed="rId5" cstate="print"/>
            <a:srcRect/>
            <a:stretch>
              <a:fillRect/>
            </a:stretch>
          </p:blipFill>
          <p:spPr bwMode="auto">
            <a:xfrm>
              <a:off x="3120" y="3515"/>
              <a:ext cx="614" cy="604"/>
            </a:xfrm>
            <a:prstGeom prst="rect">
              <a:avLst/>
            </a:prstGeom>
            <a:noFill/>
          </p:spPr>
        </p:pic>
      </p:grpSp>
      <p:graphicFrame>
        <p:nvGraphicFramePr>
          <p:cNvPr id="16399" name="Object 15"/>
          <p:cNvGraphicFramePr>
            <a:graphicFrameLocks noChangeAspect="1"/>
          </p:cNvGraphicFramePr>
          <p:nvPr/>
        </p:nvGraphicFramePr>
        <p:xfrm>
          <a:off x="6019800" y="3503950"/>
          <a:ext cx="3657600" cy="1372850"/>
        </p:xfrm>
        <a:graphic>
          <a:graphicData uri="http://schemas.openxmlformats.org/presentationml/2006/ole">
            <mc:AlternateContent xmlns:mc="http://schemas.openxmlformats.org/markup-compatibility/2006">
              <mc:Choice xmlns:v="urn:schemas-microsoft-com:vml" Requires="v">
                <p:oleObj name="Drawing" r:id="rId6" imgW="5724247" imgH="3429024" progId="Presentations.Drawing.14">
                  <p:embed/>
                </p:oleObj>
              </mc:Choice>
              <mc:Fallback>
                <p:oleObj name="Drawing" r:id="rId6" imgW="5724247" imgH="3429024" progId="Presentations.Drawing.14">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3503950"/>
                        <a:ext cx="3657600" cy="137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TextBox 20">
            <a:extLst>
              <a:ext uri="{FF2B5EF4-FFF2-40B4-BE49-F238E27FC236}">
                <a16:creationId xmlns:a16="http://schemas.microsoft.com/office/drawing/2014/main" id="{32EA55DE-4306-4391-996A-299253740B0D}"/>
              </a:ext>
            </a:extLst>
          </p:cNvPr>
          <p:cNvSpPr txBox="1"/>
          <p:nvPr/>
        </p:nvSpPr>
        <p:spPr>
          <a:xfrm>
            <a:off x="0" y="6519446"/>
            <a:ext cx="12192000" cy="338554"/>
          </a:xfrm>
          <a:prstGeom prst="rect">
            <a:avLst/>
          </a:prstGeom>
          <a:solidFill>
            <a:schemeClr val="bg1"/>
          </a:solidFill>
        </p:spPr>
        <p:txBody>
          <a:bodyPr wrap="square" rtlCol="0">
            <a:spAutoFit/>
          </a:bodyPr>
          <a:lstStyle/>
          <a:p>
            <a:r>
              <a:rPr lang="en-US" sz="1600" dirty="0">
                <a:latin typeface="Calibri" pitchFamily="34" charset="0"/>
              </a:rPr>
              <a:t>Richie Thetford						     			              www.thetfordcountry.com</a:t>
            </a:r>
          </a:p>
        </p:txBody>
      </p:sp>
      <p:sp>
        <p:nvSpPr>
          <p:cNvPr id="22" name="Rectangle 21">
            <a:extLst>
              <a:ext uri="{FF2B5EF4-FFF2-40B4-BE49-F238E27FC236}">
                <a16:creationId xmlns:a16="http://schemas.microsoft.com/office/drawing/2014/main" id="{00E68B4B-5873-4544-94BB-BD7DCA7ED09E}"/>
              </a:ext>
            </a:extLst>
          </p:cNvPr>
          <p:cNvSpPr/>
          <p:nvPr/>
        </p:nvSpPr>
        <p:spPr bwMode="auto">
          <a:xfrm>
            <a:off x="0" y="0"/>
            <a:ext cx="12192000" cy="76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3" name="Rectangle 22">
            <a:extLst>
              <a:ext uri="{FF2B5EF4-FFF2-40B4-BE49-F238E27FC236}">
                <a16:creationId xmlns:a16="http://schemas.microsoft.com/office/drawing/2014/main" id="{ABC756F1-2683-45C5-9462-8FDAF50C0003}"/>
              </a:ext>
            </a:extLst>
          </p:cNvPr>
          <p:cNvSpPr/>
          <p:nvPr/>
        </p:nvSpPr>
        <p:spPr bwMode="auto">
          <a:xfrm>
            <a:off x="0" y="6477000"/>
            <a:ext cx="12192000" cy="76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7B4E8300-6684-40C1-8753-885F697F08D1}"/>
              </a:ext>
            </a:extLst>
          </p:cNvPr>
          <p:cNvSpPr/>
          <p:nvPr/>
        </p:nvSpPr>
        <p:spPr bwMode="auto">
          <a:xfrm>
            <a:off x="0" y="0"/>
            <a:ext cx="76200" cy="6553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17756F97-6E39-442C-A9BF-AF1C750E5AB1}"/>
              </a:ext>
            </a:extLst>
          </p:cNvPr>
          <p:cNvSpPr/>
          <p:nvPr/>
        </p:nvSpPr>
        <p:spPr bwMode="auto">
          <a:xfrm>
            <a:off x="12115800" y="0"/>
            <a:ext cx="76200" cy="6553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blinds(horizontal)">
                                      <p:cBhvr>
                                        <p:cTn id="7" dur="500"/>
                                        <p:tgtEl>
                                          <p:spTgt spid="1639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393"/>
                                        </p:tgtEl>
                                        <p:attrNameLst>
                                          <p:attrName>style.visibility</p:attrName>
                                        </p:attrNameLst>
                                      </p:cBhvr>
                                      <p:to>
                                        <p:strVal val="visible"/>
                                      </p:to>
                                    </p:set>
                                    <p:animEffect transition="in" filter="blinds(horizontal)">
                                      <p:cBhvr>
                                        <p:cTn id="10" dur="5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animBg="1"/>
      <p:bldP spid="1639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descr="bible01anim[1]"/>
          <p:cNvPicPr>
            <a:picLocks noChangeAspect="1" noChangeArrowheads="1" noCrop="1"/>
          </p:cNvPicPr>
          <p:nvPr/>
        </p:nvPicPr>
        <p:blipFill>
          <a:blip r:embed="rId2" cstate="print"/>
          <a:srcRect/>
          <a:stretch>
            <a:fillRect/>
          </a:stretch>
        </p:blipFill>
        <p:spPr bwMode="auto">
          <a:xfrm>
            <a:off x="152400" y="76200"/>
            <a:ext cx="3200400" cy="990600"/>
          </a:xfrm>
          <a:prstGeom prst="rect">
            <a:avLst/>
          </a:prstGeom>
          <a:noFill/>
        </p:spPr>
      </p:pic>
      <p:sp>
        <p:nvSpPr>
          <p:cNvPr id="21507" name="WordArt 3"/>
          <p:cNvSpPr>
            <a:spLocks noChangeArrowheads="1" noChangeShapeType="1" noTextEdit="1"/>
          </p:cNvSpPr>
          <p:nvPr/>
        </p:nvSpPr>
        <p:spPr bwMode="auto">
          <a:xfrm>
            <a:off x="3429000" y="381000"/>
            <a:ext cx="5029200" cy="457200"/>
          </a:xfrm>
          <a:prstGeom prst="rect">
            <a:avLst/>
          </a:prstGeom>
        </p:spPr>
        <p:txBody>
          <a:bodyPr wrap="none" fromWordArt="1">
            <a:prstTxWarp prst="textPlain">
              <a:avLst>
                <a:gd name="adj" fmla="val 50000"/>
              </a:avLst>
            </a:prstTxWarp>
          </a:bodyPr>
          <a:lstStyle/>
          <a:p>
            <a:pPr algn="ctr"/>
            <a:r>
              <a:rPr lang="en-US" sz="3600" b="1" kern="10" dirty="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89803" dir="2700000" algn="ctr" rotWithShape="0">
                    <a:schemeClr val="bg1">
                      <a:alpha val="80000"/>
                    </a:schemeClr>
                  </a:outerShdw>
                </a:effectLst>
                <a:latin typeface="Calibri" panose="020F0502020204030204" pitchFamily="34" charset="0"/>
                <a:cs typeface="Arial" pitchFamily="34" charset="0"/>
              </a:rPr>
              <a:t>Evidence</a:t>
            </a:r>
          </a:p>
        </p:txBody>
      </p:sp>
      <p:sp>
        <p:nvSpPr>
          <p:cNvPr id="21508" name="WordArt 4"/>
          <p:cNvSpPr>
            <a:spLocks noChangeArrowheads="1" noChangeShapeType="1" noTextEdit="1"/>
          </p:cNvSpPr>
          <p:nvPr/>
        </p:nvSpPr>
        <p:spPr bwMode="auto">
          <a:xfrm>
            <a:off x="609600" y="457200"/>
            <a:ext cx="2362200" cy="304800"/>
          </a:xfrm>
          <a:prstGeom prst="rect">
            <a:avLst/>
          </a:prstGeom>
        </p:spPr>
        <p:txBody>
          <a:bodyPr wrap="none" fromWordArt="1">
            <a:prstTxWarp prst="textPlain">
              <a:avLst>
                <a:gd name="adj" fmla="val 50000"/>
              </a:avLst>
            </a:prstTxWarp>
          </a:bodyPr>
          <a:lstStyle/>
          <a:p>
            <a:pPr algn="ctr"/>
            <a:r>
              <a:rPr lang="en-US" sz="3600" b="1" kern="10" dirty="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89803" dir="2700000" algn="ctr" rotWithShape="0">
                    <a:schemeClr val="bg1">
                      <a:alpha val="80000"/>
                    </a:schemeClr>
                  </a:outerShdw>
                </a:effectLst>
                <a:latin typeface="Calibri" panose="020F0502020204030204" pitchFamily="34" charset="0"/>
                <a:cs typeface="Arial" pitchFamily="34" charset="0"/>
              </a:rPr>
              <a:t>Bible's</a:t>
            </a:r>
          </a:p>
        </p:txBody>
      </p:sp>
      <p:sp>
        <p:nvSpPr>
          <p:cNvPr id="21509" name="Rectangle 5"/>
          <p:cNvSpPr>
            <a:spLocks noChangeArrowheads="1"/>
          </p:cNvSpPr>
          <p:nvPr/>
        </p:nvSpPr>
        <p:spPr bwMode="auto">
          <a:xfrm>
            <a:off x="152400" y="1143000"/>
            <a:ext cx="11887200" cy="5334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21510" name="Text Box 6"/>
          <p:cNvSpPr txBox="1">
            <a:spLocks noChangeArrowheads="1"/>
          </p:cNvSpPr>
          <p:nvPr/>
        </p:nvSpPr>
        <p:spPr bwMode="auto">
          <a:xfrm>
            <a:off x="152400" y="1106269"/>
            <a:ext cx="11887200" cy="630942"/>
          </a:xfrm>
          <a:prstGeom prst="rect">
            <a:avLst/>
          </a:prstGeom>
          <a:noFill/>
          <a:ln w="12700">
            <a:noFill/>
            <a:miter lim="800000"/>
            <a:headEnd/>
            <a:tailEnd/>
          </a:ln>
          <a:effectLst>
            <a:outerShdw dist="35921" dir="2700000" algn="ctr" rotWithShape="0">
              <a:schemeClr val="tx2"/>
            </a:outerShdw>
          </a:effectLst>
        </p:spPr>
        <p:txBody>
          <a:bodyPr wrap="square">
            <a:spAutoFit/>
          </a:bodyPr>
          <a:lstStyle/>
          <a:p>
            <a:pPr algn="ctr">
              <a:spcBef>
                <a:spcPct val="50000"/>
              </a:spcBef>
            </a:pPr>
            <a:r>
              <a:rPr lang="en-US" sz="3500" b="1" dirty="0">
                <a:solidFill>
                  <a:schemeClr val="bg1"/>
                </a:solidFill>
                <a:latin typeface="Calibri" panose="020F0502020204030204" pitchFamily="34" charset="0"/>
                <a:cs typeface="Arial" pitchFamily="34" charset="0"/>
              </a:rPr>
              <a:t>“Host of Heaven Cannot be Numbered”</a:t>
            </a:r>
          </a:p>
        </p:txBody>
      </p:sp>
      <p:sp>
        <p:nvSpPr>
          <p:cNvPr id="21511" name="Text Box 7"/>
          <p:cNvSpPr txBox="1">
            <a:spLocks noChangeArrowheads="1"/>
          </p:cNvSpPr>
          <p:nvPr/>
        </p:nvSpPr>
        <p:spPr bwMode="auto">
          <a:xfrm>
            <a:off x="4114800" y="1958876"/>
            <a:ext cx="8001000" cy="2308324"/>
          </a:xfrm>
          <a:prstGeom prst="rect">
            <a:avLst/>
          </a:prstGeom>
          <a:noFill/>
          <a:ln w="12700">
            <a:noFill/>
            <a:miter lim="800000"/>
            <a:headEnd/>
            <a:tailEnd/>
          </a:ln>
          <a:effectLst/>
        </p:spPr>
        <p:txBody>
          <a:bodyPr wrap="square">
            <a:spAutoFit/>
          </a:bodyPr>
          <a:lstStyle/>
          <a:p>
            <a:pPr algn="ctr"/>
            <a:r>
              <a:rPr lang="en-US" sz="3200" dirty="0">
                <a:latin typeface="Calibri" panose="020F0502020204030204" pitchFamily="34" charset="0"/>
                <a:cs typeface="Arial" pitchFamily="34" charset="0"/>
              </a:rPr>
              <a:t>Jeremiah 33:22</a:t>
            </a:r>
            <a:r>
              <a:rPr lang="en-US" dirty="0">
                <a:latin typeface="Calibri" panose="020F0502020204030204" pitchFamily="34" charset="0"/>
                <a:cs typeface="Arial" pitchFamily="34" charset="0"/>
              </a:rPr>
              <a:t> </a:t>
            </a:r>
          </a:p>
          <a:p>
            <a:pPr algn="ctr"/>
            <a:r>
              <a:rPr lang="en-US" sz="2800" dirty="0">
                <a:solidFill>
                  <a:srgbClr val="FFFF00"/>
                </a:solidFill>
                <a:latin typeface="Calibri" panose="020F0502020204030204" pitchFamily="34" charset="0"/>
                <a:cs typeface="Arial" pitchFamily="34" charset="0"/>
              </a:rPr>
              <a:t>(written 600 B.C.)</a:t>
            </a:r>
          </a:p>
          <a:p>
            <a:pPr algn="ctr"/>
            <a:r>
              <a:rPr lang="en-US" sz="3200" dirty="0">
                <a:solidFill>
                  <a:schemeClr val="tx2"/>
                </a:solidFill>
                <a:latin typeface="Calibri" panose="020F0502020204030204" pitchFamily="34" charset="0"/>
                <a:cs typeface="Arial" pitchFamily="34" charset="0"/>
              </a:rPr>
              <a:t>Hebrews 11:12</a:t>
            </a:r>
          </a:p>
          <a:p>
            <a:pPr algn="ctr"/>
            <a:r>
              <a:rPr lang="en-US" sz="2800" dirty="0">
                <a:solidFill>
                  <a:srgbClr val="FFFF00"/>
                </a:solidFill>
                <a:latin typeface="Calibri" panose="020F0502020204030204" pitchFamily="34" charset="0"/>
                <a:cs typeface="Arial" pitchFamily="34" charset="0"/>
              </a:rPr>
              <a:t>(written 68 A.D.)</a:t>
            </a:r>
          </a:p>
          <a:p>
            <a:pPr algn="ctr"/>
            <a:r>
              <a:rPr lang="en-US" dirty="0">
                <a:solidFill>
                  <a:srgbClr val="FFFF00"/>
                </a:solidFill>
                <a:latin typeface="Calibri" panose="020F0502020204030204" pitchFamily="34" charset="0"/>
                <a:cs typeface="Arial" pitchFamily="34" charset="0"/>
              </a:rPr>
              <a:t>“stars…innumerable”</a:t>
            </a:r>
          </a:p>
        </p:txBody>
      </p:sp>
      <p:sp>
        <p:nvSpPr>
          <p:cNvPr id="21512" name="Rectangle 8"/>
          <p:cNvSpPr>
            <a:spLocks noChangeArrowheads="1"/>
          </p:cNvSpPr>
          <p:nvPr/>
        </p:nvSpPr>
        <p:spPr bwMode="auto">
          <a:xfrm>
            <a:off x="152400" y="4572000"/>
            <a:ext cx="11887200" cy="1828800"/>
          </a:xfrm>
          <a:prstGeom prst="rect">
            <a:avLst/>
          </a:prstGeom>
          <a:solidFill>
            <a:schemeClr val="bg1"/>
          </a:solidFill>
          <a:ln w="38100">
            <a:noFill/>
            <a:miter lim="800000"/>
            <a:headEnd/>
            <a:tailEnd/>
          </a:ln>
          <a:effectLst/>
        </p:spPr>
        <p:txBody>
          <a:bodyPr wrap="none" anchor="ctr"/>
          <a:lstStyle/>
          <a:p>
            <a:endParaRPr lang="en-US"/>
          </a:p>
        </p:txBody>
      </p:sp>
      <p:sp>
        <p:nvSpPr>
          <p:cNvPr id="21513" name="Text Box 9"/>
          <p:cNvSpPr txBox="1">
            <a:spLocks noChangeArrowheads="1"/>
          </p:cNvSpPr>
          <p:nvPr/>
        </p:nvSpPr>
        <p:spPr bwMode="auto">
          <a:xfrm>
            <a:off x="152400" y="4678740"/>
            <a:ext cx="11887200" cy="1569660"/>
          </a:xfrm>
          <a:prstGeom prst="rect">
            <a:avLst/>
          </a:prstGeom>
          <a:noFill/>
          <a:ln w="12700">
            <a:noFill/>
            <a:miter lim="800000"/>
            <a:headEnd/>
            <a:tailEnd/>
          </a:ln>
          <a:effectLst/>
        </p:spPr>
        <p:txBody>
          <a:bodyPr wrap="square">
            <a:spAutoFit/>
          </a:bodyPr>
          <a:lstStyle/>
          <a:p>
            <a:pPr algn="ctr"/>
            <a:r>
              <a:rPr lang="en-US" sz="3200" dirty="0">
                <a:latin typeface="Calibri" panose="020F0502020204030204" pitchFamily="34" charset="0"/>
                <a:cs typeface="Arial" pitchFamily="34" charset="0"/>
              </a:rPr>
              <a:t>Man thought the stars could be numbered until 1608 A.D. when the first telescope was invented. Man then realized what</a:t>
            </a:r>
            <a:br>
              <a:rPr lang="en-US" sz="3200" dirty="0">
                <a:latin typeface="Calibri" panose="020F0502020204030204" pitchFamily="34" charset="0"/>
                <a:cs typeface="Arial" pitchFamily="34" charset="0"/>
              </a:rPr>
            </a:br>
            <a:r>
              <a:rPr lang="en-US" sz="3200" dirty="0">
                <a:latin typeface="Calibri" panose="020F0502020204030204" pitchFamily="34" charset="0"/>
                <a:cs typeface="Arial" pitchFamily="34" charset="0"/>
              </a:rPr>
              <a:t>God had written 2,200 years earlier in the Bible!</a:t>
            </a:r>
          </a:p>
        </p:txBody>
      </p:sp>
      <p:pic>
        <p:nvPicPr>
          <p:cNvPr id="21518" name="Picture 14" descr="stars"/>
          <p:cNvPicPr>
            <a:picLocks noChangeAspect="1" noChangeArrowheads="1"/>
          </p:cNvPicPr>
          <p:nvPr/>
        </p:nvPicPr>
        <p:blipFill>
          <a:blip r:embed="rId3" cstate="print"/>
          <a:srcRect/>
          <a:stretch>
            <a:fillRect/>
          </a:stretch>
        </p:blipFill>
        <p:spPr bwMode="auto">
          <a:xfrm>
            <a:off x="152400" y="1752600"/>
            <a:ext cx="3962400" cy="2724150"/>
          </a:xfrm>
          <a:prstGeom prst="rect">
            <a:avLst/>
          </a:prstGeom>
          <a:noFill/>
        </p:spPr>
      </p:pic>
      <p:sp>
        <p:nvSpPr>
          <p:cNvPr id="17" name="TextBox 16">
            <a:extLst>
              <a:ext uri="{FF2B5EF4-FFF2-40B4-BE49-F238E27FC236}">
                <a16:creationId xmlns:a16="http://schemas.microsoft.com/office/drawing/2014/main" id="{B072AF1D-4F59-4B4E-A55E-35E6A966D065}"/>
              </a:ext>
            </a:extLst>
          </p:cNvPr>
          <p:cNvSpPr txBox="1"/>
          <p:nvPr/>
        </p:nvSpPr>
        <p:spPr>
          <a:xfrm>
            <a:off x="0" y="6519446"/>
            <a:ext cx="12192000" cy="338554"/>
          </a:xfrm>
          <a:prstGeom prst="rect">
            <a:avLst/>
          </a:prstGeom>
          <a:solidFill>
            <a:schemeClr val="bg1"/>
          </a:solidFill>
        </p:spPr>
        <p:txBody>
          <a:bodyPr wrap="square" rtlCol="0">
            <a:spAutoFit/>
          </a:bodyPr>
          <a:lstStyle/>
          <a:p>
            <a:r>
              <a:rPr lang="en-US" sz="1600" dirty="0">
                <a:latin typeface="Calibri" pitchFamily="34" charset="0"/>
              </a:rPr>
              <a:t>Richie Thetford						     			              www.thetfordcountry.com</a:t>
            </a:r>
          </a:p>
        </p:txBody>
      </p:sp>
      <p:sp>
        <p:nvSpPr>
          <p:cNvPr id="18" name="Rectangle 17">
            <a:extLst>
              <a:ext uri="{FF2B5EF4-FFF2-40B4-BE49-F238E27FC236}">
                <a16:creationId xmlns:a16="http://schemas.microsoft.com/office/drawing/2014/main" id="{D263DB1E-3425-4836-BCA6-2ABB4FB3A851}"/>
              </a:ext>
            </a:extLst>
          </p:cNvPr>
          <p:cNvSpPr/>
          <p:nvPr/>
        </p:nvSpPr>
        <p:spPr bwMode="auto">
          <a:xfrm>
            <a:off x="0" y="0"/>
            <a:ext cx="12192000" cy="76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EE7DB3ED-F1DC-414C-A9E3-A673BB20FDB2}"/>
              </a:ext>
            </a:extLst>
          </p:cNvPr>
          <p:cNvSpPr/>
          <p:nvPr/>
        </p:nvSpPr>
        <p:spPr bwMode="auto">
          <a:xfrm>
            <a:off x="0" y="6477000"/>
            <a:ext cx="12192000" cy="76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9FAE2F41-5765-4803-8ECE-ED303219BB40}"/>
              </a:ext>
            </a:extLst>
          </p:cNvPr>
          <p:cNvSpPr/>
          <p:nvPr/>
        </p:nvSpPr>
        <p:spPr bwMode="auto">
          <a:xfrm>
            <a:off x="0" y="0"/>
            <a:ext cx="76200" cy="6553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61C78EC8-887B-4980-A2AE-57429F6DE077}"/>
              </a:ext>
            </a:extLst>
          </p:cNvPr>
          <p:cNvSpPr/>
          <p:nvPr/>
        </p:nvSpPr>
        <p:spPr bwMode="auto">
          <a:xfrm>
            <a:off x="12115800" y="0"/>
            <a:ext cx="76200" cy="6553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blinds(horizontal)">
                                      <p:cBhvr>
                                        <p:cTn id="7" dur="500"/>
                                        <p:tgtEl>
                                          <p:spTgt spid="215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513"/>
                                        </p:tgtEl>
                                        <p:attrNameLst>
                                          <p:attrName>style.visibility</p:attrName>
                                        </p:attrNameLst>
                                      </p:cBhvr>
                                      <p:to>
                                        <p:strVal val="visible"/>
                                      </p:to>
                                    </p:set>
                                    <p:animEffect transition="in" filter="blinds(horizontal)">
                                      <p:cBhvr>
                                        <p:cTn id="10"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animBg="1"/>
      <p:bldP spid="2151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descr="bible01anim[1]"/>
          <p:cNvPicPr>
            <a:picLocks noChangeAspect="1" noChangeArrowheads="1" noCrop="1"/>
          </p:cNvPicPr>
          <p:nvPr/>
        </p:nvPicPr>
        <p:blipFill>
          <a:blip r:embed="rId2" cstate="print"/>
          <a:srcRect/>
          <a:stretch>
            <a:fillRect/>
          </a:stretch>
        </p:blipFill>
        <p:spPr bwMode="auto">
          <a:xfrm>
            <a:off x="125896" y="76200"/>
            <a:ext cx="3200400" cy="990600"/>
          </a:xfrm>
          <a:prstGeom prst="rect">
            <a:avLst/>
          </a:prstGeom>
          <a:noFill/>
        </p:spPr>
      </p:pic>
      <p:sp>
        <p:nvSpPr>
          <p:cNvPr id="22531" name="WordArt 3"/>
          <p:cNvSpPr>
            <a:spLocks noChangeArrowheads="1" noChangeShapeType="1" noTextEdit="1"/>
          </p:cNvSpPr>
          <p:nvPr/>
        </p:nvSpPr>
        <p:spPr bwMode="auto">
          <a:xfrm>
            <a:off x="3352800" y="381000"/>
            <a:ext cx="5029200" cy="457200"/>
          </a:xfrm>
          <a:prstGeom prst="rect">
            <a:avLst/>
          </a:prstGeom>
        </p:spPr>
        <p:txBody>
          <a:bodyPr wrap="none" fromWordArt="1">
            <a:prstTxWarp prst="textPlain">
              <a:avLst>
                <a:gd name="adj" fmla="val 50000"/>
              </a:avLst>
            </a:prstTxWarp>
          </a:bodyPr>
          <a:lstStyle/>
          <a:p>
            <a:pPr algn="ctr"/>
            <a:r>
              <a:rPr lang="en-US" sz="3600" b="1" kern="10" dirty="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89803" dir="2700000" algn="ctr" rotWithShape="0">
                    <a:schemeClr val="bg1">
                      <a:alpha val="80000"/>
                    </a:schemeClr>
                  </a:outerShdw>
                </a:effectLst>
                <a:latin typeface="Calibri" panose="020F0502020204030204" pitchFamily="34" charset="0"/>
                <a:cs typeface="Arial" pitchFamily="34" charset="0"/>
              </a:rPr>
              <a:t>Evidence</a:t>
            </a:r>
          </a:p>
        </p:txBody>
      </p:sp>
      <p:sp>
        <p:nvSpPr>
          <p:cNvPr id="22532" name="WordArt 4"/>
          <p:cNvSpPr>
            <a:spLocks noChangeArrowheads="1" noChangeShapeType="1" noTextEdit="1"/>
          </p:cNvSpPr>
          <p:nvPr/>
        </p:nvSpPr>
        <p:spPr bwMode="auto">
          <a:xfrm>
            <a:off x="583096" y="457200"/>
            <a:ext cx="2362200" cy="304800"/>
          </a:xfrm>
          <a:prstGeom prst="rect">
            <a:avLst/>
          </a:prstGeom>
        </p:spPr>
        <p:txBody>
          <a:bodyPr wrap="none" fromWordArt="1">
            <a:prstTxWarp prst="textPlain">
              <a:avLst>
                <a:gd name="adj" fmla="val 50000"/>
              </a:avLst>
            </a:prstTxWarp>
          </a:bodyPr>
          <a:lstStyle/>
          <a:p>
            <a:pPr algn="ctr"/>
            <a:r>
              <a:rPr lang="en-US" sz="3600" b="1" kern="10" dirty="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89803" dir="2700000" algn="ctr" rotWithShape="0">
                    <a:schemeClr val="bg1">
                      <a:alpha val="80000"/>
                    </a:schemeClr>
                  </a:outerShdw>
                </a:effectLst>
                <a:latin typeface="Calibri" panose="020F0502020204030204" pitchFamily="34" charset="0"/>
                <a:cs typeface="Arial" pitchFamily="34" charset="0"/>
              </a:rPr>
              <a:t>Bible's</a:t>
            </a:r>
          </a:p>
        </p:txBody>
      </p:sp>
      <p:sp>
        <p:nvSpPr>
          <p:cNvPr id="22533" name="Rectangle 5"/>
          <p:cNvSpPr>
            <a:spLocks noChangeArrowheads="1"/>
          </p:cNvSpPr>
          <p:nvPr/>
        </p:nvSpPr>
        <p:spPr bwMode="auto">
          <a:xfrm>
            <a:off x="125896" y="1143000"/>
            <a:ext cx="11913704" cy="5334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22534" name="Text Box 6"/>
          <p:cNvSpPr txBox="1">
            <a:spLocks noChangeArrowheads="1"/>
          </p:cNvSpPr>
          <p:nvPr/>
        </p:nvSpPr>
        <p:spPr bwMode="auto">
          <a:xfrm>
            <a:off x="49696" y="1066800"/>
            <a:ext cx="11989904" cy="641350"/>
          </a:xfrm>
          <a:prstGeom prst="rect">
            <a:avLst/>
          </a:prstGeom>
          <a:noFill/>
          <a:ln w="12700">
            <a:noFill/>
            <a:miter lim="800000"/>
            <a:headEnd/>
            <a:tailEnd/>
          </a:ln>
          <a:effectLst>
            <a:outerShdw dist="35921" dir="2700000" algn="ctr" rotWithShape="0">
              <a:schemeClr val="tx2"/>
            </a:outerShdw>
          </a:effectLst>
        </p:spPr>
        <p:txBody>
          <a:bodyPr wrap="square">
            <a:spAutoFit/>
          </a:bodyPr>
          <a:lstStyle/>
          <a:p>
            <a:pPr algn="ctr">
              <a:spcBef>
                <a:spcPct val="50000"/>
              </a:spcBef>
            </a:pPr>
            <a:r>
              <a:rPr lang="en-US" sz="3600" b="1" dirty="0">
                <a:solidFill>
                  <a:schemeClr val="bg1"/>
                </a:solidFill>
                <a:latin typeface="Calibri" panose="020F0502020204030204" pitchFamily="34" charset="0"/>
                <a:cs typeface="Arial" pitchFamily="34" charset="0"/>
              </a:rPr>
              <a:t>“Treasures of the Snow”</a:t>
            </a:r>
          </a:p>
        </p:txBody>
      </p:sp>
      <p:sp>
        <p:nvSpPr>
          <p:cNvPr id="22535" name="Text Box 7"/>
          <p:cNvSpPr txBox="1">
            <a:spLocks noChangeArrowheads="1"/>
          </p:cNvSpPr>
          <p:nvPr/>
        </p:nvSpPr>
        <p:spPr bwMode="auto">
          <a:xfrm>
            <a:off x="5257800" y="2667001"/>
            <a:ext cx="6858000" cy="1015663"/>
          </a:xfrm>
          <a:prstGeom prst="rect">
            <a:avLst/>
          </a:prstGeom>
          <a:noFill/>
          <a:ln w="12700">
            <a:noFill/>
            <a:miter lim="800000"/>
            <a:headEnd/>
            <a:tailEnd/>
          </a:ln>
          <a:effectLst/>
        </p:spPr>
        <p:txBody>
          <a:bodyPr wrap="square">
            <a:spAutoFit/>
          </a:bodyPr>
          <a:lstStyle/>
          <a:p>
            <a:pPr algn="ctr"/>
            <a:r>
              <a:rPr lang="en-US" sz="3200" dirty="0">
                <a:latin typeface="Calibri" panose="020F0502020204030204" pitchFamily="34" charset="0"/>
                <a:cs typeface="Arial" pitchFamily="34" charset="0"/>
              </a:rPr>
              <a:t>Job 38:22</a:t>
            </a:r>
            <a:r>
              <a:rPr lang="en-US" dirty="0">
                <a:latin typeface="Calibri" panose="020F0502020204030204" pitchFamily="34" charset="0"/>
                <a:cs typeface="Arial" pitchFamily="34" charset="0"/>
              </a:rPr>
              <a:t> </a:t>
            </a:r>
          </a:p>
          <a:p>
            <a:pPr algn="ctr"/>
            <a:r>
              <a:rPr lang="en-US" sz="2800" dirty="0">
                <a:solidFill>
                  <a:srgbClr val="FFFF00"/>
                </a:solidFill>
                <a:latin typeface="Calibri" panose="020F0502020204030204" pitchFamily="34" charset="0"/>
                <a:cs typeface="Arial" pitchFamily="34" charset="0"/>
              </a:rPr>
              <a:t>(written 2,000 B.C.)</a:t>
            </a:r>
          </a:p>
        </p:txBody>
      </p:sp>
      <p:sp>
        <p:nvSpPr>
          <p:cNvPr id="22536" name="Rectangle 8"/>
          <p:cNvSpPr>
            <a:spLocks noChangeArrowheads="1"/>
          </p:cNvSpPr>
          <p:nvPr/>
        </p:nvSpPr>
        <p:spPr bwMode="auto">
          <a:xfrm>
            <a:off x="152400" y="4953000"/>
            <a:ext cx="11887200" cy="1447800"/>
          </a:xfrm>
          <a:prstGeom prst="rect">
            <a:avLst/>
          </a:prstGeom>
          <a:solidFill>
            <a:schemeClr val="bg1"/>
          </a:solidFill>
          <a:ln w="38100">
            <a:noFill/>
            <a:miter lim="800000"/>
            <a:headEnd/>
            <a:tailEnd/>
          </a:ln>
          <a:effectLst/>
        </p:spPr>
        <p:txBody>
          <a:bodyPr wrap="none" anchor="ctr"/>
          <a:lstStyle/>
          <a:p>
            <a:endParaRPr lang="en-US"/>
          </a:p>
        </p:txBody>
      </p:sp>
      <p:sp>
        <p:nvSpPr>
          <p:cNvPr id="22537" name="Text Box 9"/>
          <p:cNvSpPr txBox="1">
            <a:spLocks noChangeArrowheads="1"/>
          </p:cNvSpPr>
          <p:nvPr/>
        </p:nvSpPr>
        <p:spPr bwMode="auto">
          <a:xfrm>
            <a:off x="152400" y="4876800"/>
            <a:ext cx="11887200" cy="1569660"/>
          </a:xfrm>
          <a:prstGeom prst="rect">
            <a:avLst/>
          </a:prstGeom>
          <a:noFill/>
          <a:ln w="12700">
            <a:noFill/>
            <a:miter lim="800000"/>
            <a:headEnd/>
            <a:tailEnd/>
          </a:ln>
          <a:effectLst/>
        </p:spPr>
        <p:txBody>
          <a:bodyPr wrap="square">
            <a:spAutoFit/>
          </a:bodyPr>
          <a:lstStyle/>
          <a:p>
            <a:pPr algn="ctr"/>
            <a:r>
              <a:rPr lang="en-US" sz="3200" b="1" dirty="0">
                <a:latin typeface="Calibri" panose="020F0502020204030204" pitchFamily="34" charset="0"/>
                <a:cs typeface="Arial" pitchFamily="34" charset="0"/>
              </a:rPr>
              <a:t>Modern Man</a:t>
            </a:r>
            <a:r>
              <a:rPr lang="en-US" sz="3200" dirty="0">
                <a:latin typeface="Calibri" panose="020F0502020204030204" pitchFamily="34" charset="0"/>
                <a:cs typeface="Arial" pitchFamily="34" charset="0"/>
              </a:rPr>
              <a:t>,</a:t>
            </a:r>
          </a:p>
          <a:p>
            <a:pPr algn="ctr"/>
            <a:r>
              <a:rPr lang="en-US" sz="3200" dirty="0">
                <a:latin typeface="Calibri" panose="020F0502020204030204" pitchFamily="34" charset="0"/>
                <a:cs typeface="Arial" pitchFamily="34" charset="0"/>
              </a:rPr>
              <a:t>in the 1920’s, discovered that snow is a valuable fertilizer.</a:t>
            </a:r>
            <a:br>
              <a:rPr lang="en-US" sz="3200" dirty="0">
                <a:latin typeface="Calibri" panose="020F0502020204030204" pitchFamily="34" charset="0"/>
                <a:cs typeface="Arial" pitchFamily="34" charset="0"/>
              </a:rPr>
            </a:br>
            <a:r>
              <a:rPr lang="en-US" sz="3200" dirty="0">
                <a:latin typeface="Calibri" panose="020F0502020204030204" pitchFamily="34" charset="0"/>
                <a:cs typeface="Arial" pitchFamily="34" charset="0"/>
              </a:rPr>
              <a:t>God wrote it in the Bible 4,000 yrs earlier!</a:t>
            </a:r>
          </a:p>
        </p:txBody>
      </p:sp>
      <p:graphicFrame>
        <p:nvGraphicFramePr>
          <p:cNvPr id="22539" name="Object 11"/>
          <p:cNvGraphicFramePr>
            <a:graphicFrameLocks noChangeAspect="1"/>
          </p:cNvGraphicFramePr>
          <p:nvPr>
            <p:extLst>
              <p:ext uri="{D42A27DB-BD31-4B8C-83A1-F6EECF244321}">
                <p14:modId xmlns:p14="http://schemas.microsoft.com/office/powerpoint/2010/main" val="2903982201"/>
              </p:ext>
            </p:extLst>
          </p:nvPr>
        </p:nvGraphicFramePr>
        <p:xfrm>
          <a:off x="152400" y="1752601"/>
          <a:ext cx="5105400" cy="3116549"/>
        </p:xfrm>
        <a:graphic>
          <a:graphicData uri="http://schemas.openxmlformats.org/presentationml/2006/ole">
            <mc:AlternateContent xmlns:mc="http://schemas.openxmlformats.org/markup-compatibility/2006">
              <mc:Choice xmlns:v="urn:schemas-microsoft-com:vml" Requires="v">
                <p:oleObj name="Drawing" r:id="rId3" imgW="6039630" imgH="3686461" progId="Presentations.Drawing.14">
                  <p:embed/>
                </p:oleObj>
              </mc:Choice>
              <mc:Fallback>
                <p:oleObj name="Drawing" r:id="rId3" imgW="6039630" imgH="3686461" progId="Presentations.Drawing.14">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752601"/>
                        <a:ext cx="5105400" cy="3116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Box 16">
            <a:extLst>
              <a:ext uri="{FF2B5EF4-FFF2-40B4-BE49-F238E27FC236}">
                <a16:creationId xmlns:a16="http://schemas.microsoft.com/office/drawing/2014/main" id="{EC9027D1-8CF2-482F-82BB-F894EC713255}"/>
              </a:ext>
            </a:extLst>
          </p:cNvPr>
          <p:cNvSpPr txBox="1"/>
          <p:nvPr/>
        </p:nvSpPr>
        <p:spPr>
          <a:xfrm>
            <a:off x="0" y="6519446"/>
            <a:ext cx="12192000" cy="338554"/>
          </a:xfrm>
          <a:prstGeom prst="rect">
            <a:avLst/>
          </a:prstGeom>
          <a:solidFill>
            <a:schemeClr val="bg1"/>
          </a:solidFill>
        </p:spPr>
        <p:txBody>
          <a:bodyPr wrap="square" rtlCol="0">
            <a:spAutoFit/>
          </a:bodyPr>
          <a:lstStyle/>
          <a:p>
            <a:r>
              <a:rPr lang="en-US" sz="1600" dirty="0">
                <a:latin typeface="Calibri" pitchFamily="34" charset="0"/>
              </a:rPr>
              <a:t>Richie Thetford						     			              www.thetfordcountry.com</a:t>
            </a:r>
          </a:p>
        </p:txBody>
      </p:sp>
      <p:sp>
        <p:nvSpPr>
          <p:cNvPr id="18" name="Rectangle 17">
            <a:extLst>
              <a:ext uri="{FF2B5EF4-FFF2-40B4-BE49-F238E27FC236}">
                <a16:creationId xmlns:a16="http://schemas.microsoft.com/office/drawing/2014/main" id="{C71A8D42-B6C8-49D0-8C1A-CDDFC233014A}"/>
              </a:ext>
            </a:extLst>
          </p:cNvPr>
          <p:cNvSpPr/>
          <p:nvPr/>
        </p:nvSpPr>
        <p:spPr bwMode="auto">
          <a:xfrm>
            <a:off x="0" y="0"/>
            <a:ext cx="12192000" cy="76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E6865E53-FECB-4A82-9127-9487E00A3149}"/>
              </a:ext>
            </a:extLst>
          </p:cNvPr>
          <p:cNvSpPr/>
          <p:nvPr/>
        </p:nvSpPr>
        <p:spPr bwMode="auto">
          <a:xfrm>
            <a:off x="0" y="6477000"/>
            <a:ext cx="12192000" cy="76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42AC612A-B093-4269-BAE4-1C4544DD9A76}"/>
              </a:ext>
            </a:extLst>
          </p:cNvPr>
          <p:cNvSpPr/>
          <p:nvPr/>
        </p:nvSpPr>
        <p:spPr bwMode="auto">
          <a:xfrm>
            <a:off x="0" y="0"/>
            <a:ext cx="76200" cy="6553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68D8B4E2-8CD7-4A80-ACEB-060E9249BE71}"/>
              </a:ext>
            </a:extLst>
          </p:cNvPr>
          <p:cNvSpPr/>
          <p:nvPr/>
        </p:nvSpPr>
        <p:spPr bwMode="auto">
          <a:xfrm>
            <a:off x="12115800" y="0"/>
            <a:ext cx="76200" cy="6553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6"/>
                                        </p:tgtEl>
                                        <p:attrNameLst>
                                          <p:attrName>style.visibility</p:attrName>
                                        </p:attrNameLst>
                                      </p:cBhvr>
                                      <p:to>
                                        <p:strVal val="visible"/>
                                      </p:to>
                                    </p:set>
                                    <p:animEffect transition="in" filter="blinds(horizontal)">
                                      <p:cBhvr>
                                        <p:cTn id="7" dur="500"/>
                                        <p:tgtEl>
                                          <p:spTgt spid="2253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537"/>
                                        </p:tgtEl>
                                        <p:attrNameLst>
                                          <p:attrName>style.visibility</p:attrName>
                                        </p:attrNameLst>
                                      </p:cBhvr>
                                      <p:to>
                                        <p:strVal val="visible"/>
                                      </p:to>
                                    </p:set>
                                    <p:animEffect transition="in" filter="blinds(horizontal)">
                                      <p:cBhvr>
                                        <p:cTn id="10" dur="500"/>
                                        <p:tgtEl>
                                          <p:spTgt spid="22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nimBg="1"/>
      <p:bldP spid="2253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88" name="Picture 12"/>
          <p:cNvPicPr>
            <a:picLocks noChangeAspect="1" noChangeArrowheads="1"/>
          </p:cNvPicPr>
          <p:nvPr/>
        </p:nvPicPr>
        <p:blipFill>
          <a:blip r:embed="rId2" cstate="print"/>
          <a:srcRect/>
          <a:stretch>
            <a:fillRect/>
          </a:stretch>
        </p:blipFill>
        <p:spPr bwMode="auto">
          <a:xfrm>
            <a:off x="1905000" y="1752600"/>
            <a:ext cx="8382000" cy="4624388"/>
          </a:xfrm>
          <a:prstGeom prst="rect">
            <a:avLst/>
          </a:prstGeom>
          <a:noFill/>
          <a:ln w="12700">
            <a:noFill/>
            <a:miter lim="800000"/>
            <a:headEnd/>
            <a:tailEnd/>
          </a:ln>
          <a:effectLst/>
        </p:spPr>
      </p:pic>
      <p:pic>
        <p:nvPicPr>
          <p:cNvPr id="24578" name="Picture 2" descr="bible01anim[1]"/>
          <p:cNvPicPr>
            <a:picLocks noChangeAspect="1" noChangeArrowheads="1" noCrop="1"/>
          </p:cNvPicPr>
          <p:nvPr/>
        </p:nvPicPr>
        <p:blipFill>
          <a:blip r:embed="rId3" cstate="print"/>
          <a:srcRect/>
          <a:stretch>
            <a:fillRect/>
          </a:stretch>
        </p:blipFill>
        <p:spPr bwMode="auto">
          <a:xfrm>
            <a:off x="152400" y="76200"/>
            <a:ext cx="3200400" cy="990600"/>
          </a:xfrm>
          <a:prstGeom prst="rect">
            <a:avLst/>
          </a:prstGeom>
          <a:noFill/>
        </p:spPr>
      </p:pic>
      <p:sp>
        <p:nvSpPr>
          <p:cNvPr id="24579" name="WordArt 3"/>
          <p:cNvSpPr>
            <a:spLocks noChangeArrowheads="1" noChangeShapeType="1" noTextEdit="1"/>
          </p:cNvSpPr>
          <p:nvPr/>
        </p:nvSpPr>
        <p:spPr bwMode="auto">
          <a:xfrm>
            <a:off x="3429000" y="381000"/>
            <a:ext cx="5029200" cy="457200"/>
          </a:xfrm>
          <a:prstGeom prst="rect">
            <a:avLst/>
          </a:prstGeom>
        </p:spPr>
        <p:txBody>
          <a:bodyPr wrap="none" fromWordArt="1">
            <a:prstTxWarp prst="textPlain">
              <a:avLst>
                <a:gd name="adj" fmla="val 50000"/>
              </a:avLst>
            </a:prstTxWarp>
          </a:bodyPr>
          <a:lstStyle/>
          <a:p>
            <a:pPr algn="ctr"/>
            <a:r>
              <a:rPr lang="en-US" sz="3600" b="1" kern="10" dirty="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89803" dir="2700000" algn="ctr" rotWithShape="0">
                    <a:schemeClr val="bg1">
                      <a:alpha val="80000"/>
                    </a:schemeClr>
                  </a:outerShdw>
                </a:effectLst>
                <a:latin typeface="Calibri" panose="020F0502020204030204" pitchFamily="34" charset="0"/>
                <a:cs typeface="Arial" pitchFamily="34" charset="0"/>
              </a:rPr>
              <a:t>Evidence</a:t>
            </a:r>
          </a:p>
        </p:txBody>
      </p:sp>
      <p:sp>
        <p:nvSpPr>
          <p:cNvPr id="24580" name="WordArt 4"/>
          <p:cNvSpPr>
            <a:spLocks noChangeArrowheads="1" noChangeShapeType="1" noTextEdit="1"/>
          </p:cNvSpPr>
          <p:nvPr/>
        </p:nvSpPr>
        <p:spPr bwMode="auto">
          <a:xfrm>
            <a:off x="609600" y="457200"/>
            <a:ext cx="2362200" cy="304800"/>
          </a:xfrm>
          <a:prstGeom prst="rect">
            <a:avLst/>
          </a:prstGeom>
        </p:spPr>
        <p:txBody>
          <a:bodyPr wrap="none" fromWordArt="1">
            <a:prstTxWarp prst="textPlain">
              <a:avLst>
                <a:gd name="adj" fmla="val 50000"/>
              </a:avLst>
            </a:prstTxWarp>
          </a:bodyPr>
          <a:lstStyle/>
          <a:p>
            <a:pPr algn="ctr"/>
            <a:r>
              <a:rPr lang="en-US" sz="3600" b="1" kern="10" dirty="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89803" dir="2700000" algn="ctr" rotWithShape="0">
                    <a:schemeClr val="bg1">
                      <a:alpha val="80000"/>
                    </a:schemeClr>
                  </a:outerShdw>
                </a:effectLst>
                <a:latin typeface="Calibri" panose="020F0502020204030204" pitchFamily="34" charset="0"/>
                <a:cs typeface="Arial" pitchFamily="34" charset="0"/>
              </a:rPr>
              <a:t>Bible's</a:t>
            </a:r>
          </a:p>
        </p:txBody>
      </p:sp>
      <p:sp>
        <p:nvSpPr>
          <p:cNvPr id="24581" name="Rectangle 5"/>
          <p:cNvSpPr>
            <a:spLocks noChangeArrowheads="1"/>
          </p:cNvSpPr>
          <p:nvPr/>
        </p:nvSpPr>
        <p:spPr bwMode="auto">
          <a:xfrm>
            <a:off x="152400" y="1143000"/>
            <a:ext cx="11887200" cy="5334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24582" name="Text Box 6"/>
          <p:cNvSpPr txBox="1">
            <a:spLocks noChangeArrowheads="1"/>
          </p:cNvSpPr>
          <p:nvPr/>
        </p:nvSpPr>
        <p:spPr bwMode="auto">
          <a:xfrm>
            <a:off x="152400" y="1066800"/>
            <a:ext cx="11887200" cy="641350"/>
          </a:xfrm>
          <a:prstGeom prst="rect">
            <a:avLst/>
          </a:prstGeom>
          <a:noFill/>
          <a:ln w="12700">
            <a:noFill/>
            <a:miter lim="800000"/>
            <a:headEnd/>
            <a:tailEnd/>
          </a:ln>
          <a:effectLst>
            <a:outerShdw dist="35921" dir="2700000" algn="ctr" rotWithShape="0">
              <a:schemeClr val="tx2"/>
            </a:outerShdw>
          </a:effectLst>
        </p:spPr>
        <p:txBody>
          <a:bodyPr wrap="square">
            <a:spAutoFit/>
          </a:bodyPr>
          <a:lstStyle/>
          <a:p>
            <a:pPr algn="ctr">
              <a:spcBef>
                <a:spcPct val="50000"/>
              </a:spcBef>
            </a:pPr>
            <a:r>
              <a:rPr lang="en-US" sz="3600" b="1" dirty="0">
                <a:solidFill>
                  <a:schemeClr val="bg1"/>
                </a:solidFill>
                <a:latin typeface="Calibri" panose="020F0502020204030204" pitchFamily="34" charset="0"/>
                <a:cs typeface="Arial" pitchFamily="34" charset="0"/>
              </a:rPr>
              <a:t>“Dinosaurs in the Bible”</a:t>
            </a:r>
          </a:p>
        </p:txBody>
      </p:sp>
      <p:sp>
        <p:nvSpPr>
          <p:cNvPr id="24583" name="Text Box 7"/>
          <p:cNvSpPr txBox="1">
            <a:spLocks noChangeArrowheads="1"/>
          </p:cNvSpPr>
          <p:nvPr/>
        </p:nvSpPr>
        <p:spPr bwMode="auto">
          <a:xfrm>
            <a:off x="4381500" y="1752601"/>
            <a:ext cx="3429000" cy="1077218"/>
          </a:xfrm>
          <a:prstGeom prst="rect">
            <a:avLst/>
          </a:prstGeom>
          <a:noFill/>
          <a:ln w="12700">
            <a:noFill/>
            <a:miter lim="800000"/>
            <a:headEnd/>
            <a:tailEnd/>
          </a:ln>
          <a:effectLst/>
        </p:spPr>
        <p:txBody>
          <a:bodyPr wrap="square">
            <a:spAutoFit/>
          </a:bodyPr>
          <a:lstStyle/>
          <a:p>
            <a:pPr algn="ctr"/>
            <a:r>
              <a:rPr lang="en-US" sz="3200" b="1" dirty="0">
                <a:effectLst>
                  <a:outerShdw blurRad="38100" dist="38100" dir="2700000" algn="tl">
                    <a:srgbClr val="000000">
                      <a:alpha val="43137"/>
                    </a:srgbClr>
                  </a:outerShdw>
                </a:effectLst>
                <a:latin typeface="Calibri" panose="020F0502020204030204" pitchFamily="34" charset="0"/>
                <a:cs typeface="Arial" pitchFamily="34" charset="0"/>
              </a:rPr>
              <a:t>Job 40:15-24 </a:t>
            </a:r>
          </a:p>
          <a:p>
            <a:pPr algn="ctr"/>
            <a:r>
              <a:rPr lang="en-US" sz="3200" dirty="0">
                <a:solidFill>
                  <a:srgbClr val="FFFF00"/>
                </a:solidFill>
                <a:effectLst>
                  <a:outerShdw blurRad="38100" dist="38100" dir="2700000" algn="tl">
                    <a:srgbClr val="000000">
                      <a:alpha val="43137"/>
                    </a:srgbClr>
                  </a:outerShdw>
                </a:effectLst>
                <a:latin typeface="Calibri" panose="020F0502020204030204" pitchFamily="34" charset="0"/>
                <a:cs typeface="Arial" pitchFamily="34" charset="0"/>
              </a:rPr>
              <a:t>(written 2,000 B.C.)</a:t>
            </a:r>
          </a:p>
        </p:txBody>
      </p:sp>
      <p:sp>
        <p:nvSpPr>
          <p:cNvPr id="15" name="TextBox 14">
            <a:extLst>
              <a:ext uri="{FF2B5EF4-FFF2-40B4-BE49-F238E27FC236}">
                <a16:creationId xmlns:a16="http://schemas.microsoft.com/office/drawing/2014/main" id="{C2C536BA-C5B7-49E8-8CC4-3E9CD619E186}"/>
              </a:ext>
            </a:extLst>
          </p:cNvPr>
          <p:cNvSpPr txBox="1"/>
          <p:nvPr/>
        </p:nvSpPr>
        <p:spPr>
          <a:xfrm>
            <a:off x="0" y="6519446"/>
            <a:ext cx="12192000" cy="338554"/>
          </a:xfrm>
          <a:prstGeom prst="rect">
            <a:avLst/>
          </a:prstGeom>
          <a:solidFill>
            <a:schemeClr val="bg1"/>
          </a:solidFill>
        </p:spPr>
        <p:txBody>
          <a:bodyPr wrap="square" rtlCol="0">
            <a:spAutoFit/>
          </a:bodyPr>
          <a:lstStyle/>
          <a:p>
            <a:r>
              <a:rPr lang="en-US" sz="1600" dirty="0">
                <a:latin typeface="Calibri" pitchFamily="34" charset="0"/>
              </a:rPr>
              <a:t>Richie Thetford						     			              www.thetfordcountry.com</a:t>
            </a:r>
          </a:p>
        </p:txBody>
      </p:sp>
      <p:sp>
        <p:nvSpPr>
          <p:cNvPr id="16" name="Rectangle 15">
            <a:extLst>
              <a:ext uri="{FF2B5EF4-FFF2-40B4-BE49-F238E27FC236}">
                <a16:creationId xmlns:a16="http://schemas.microsoft.com/office/drawing/2014/main" id="{3EA127C1-A802-497A-8330-733072A273E9}"/>
              </a:ext>
            </a:extLst>
          </p:cNvPr>
          <p:cNvSpPr/>
          <p:nvPr/>
        </p:nvSpPr>
        <p:spPr bwMode="auto">
          <a:xfrm>
            <a:off x="0" y="0"/>
            <a:ext cx="12192000" cy="76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E3F40FE6-6137-4FE2-A5C3-444AC0EBA891}"/>
              </a:ext>
            </a:extLst>
          </p:cNvPr>
          <p:cNvSpPr/>
          <p:nvPr/>
        </p:nvSpPr>
        <p:spPr bwMode="auto">
          <a:xfrm>
            <a:off x="0" y="6477000"/>
            <a:ext cx="12192000" cy="76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AE14BA8D-835B-4329-BEC2-766DE62DCAC5}"/>
              </a:ext>
            </a:extLst>
          </p:cNvPr>
          <p:cNvSpPr/>
          <p:nvPr/>
        </p:nvSpPr>
        <p:spPr bwMode="auto">
          <a:xfrm>
            <a:off x="0" y="0"/>
            <a:ext cx="76200" cy="6553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7E167136-DD01-4695-A753-C636F4442D37}"/>
              </a:ext>
            </a:extLst>
          </p:cNvPr>
          <p:cNvSpPr/>
          <p:nvPr/>
        </p:nvSpPr>
        <p:spPr bwMode="auto">
          <a:xfrm>
            <a:off x="12115800" y="0"/>
            <a:ext cx="76200" cy="6553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3" name="Picture 3" descr="bible01anim[1]"/>
          <p:cNvPicPr>
            <a:picLocks noChangeAspect="1" noChangeArrowheads="1" noCrop="1"/>
          </p:cNvPicPr>
          <p:nvPr/>
        </p:nvPicPr>
        <p:blipFill>
          <a:blip r:embed="rId2" cstate="print"/>
          <a:srcRect/>
          <a:stretch>
            <a:fillRect/>
          </a:stretch>
        </p:blipFill>
        <p:spPr bwMode="auto">
          <a:xfrm>
            <a:off x="152400" y="76200"/>
            <a:ext cx="3200400" cy="990600"/>
          </a:xfrm>
          <a:prstGeom prst="rect">
            <a:avLst/>
          </a:prstGeom>
          <a:noFill/>
        </p:spPr>
      </p:pic>
      <p:sp>
        <p:nvSpPr>
          <p:cNvPr id="25604" name="WordArt 4"/>
          <p:cNvSpPr>
            <a:spLocks noChangeArrowheads="1" noChangeShapeType="1" noTextEdit="1"/>
          </p:cNvSpPr>
          <p:nvPr/>
        </p:nvSpPr>
        <p:spPr bwMode="auto">
          <a:xfrm>
            <a:off x="3429000" y="381000"/>
            <a:ext cx="5029200" cy="457200"/>
          </a:xfrm>
          <a:prstGeom prst="rect">
            <a:avLst/>
          </a:prstGeom>
        </p:spPr>
        <p:txBody>
          <a:bodyPr wrap="none" fromWordArt="1">
            <a:prstTxWarp prst="textPlain">
              <a:avLst>
                <a:gd name="adj" fmla="val 50000"/>
              </a:avLst>
            </a:prstTxWarp>
          </a:bodyPr>
          <a:lstStyle/>
          <a:p>
            <a:pPr algn="ctr"/>
            <a:r>
              <a:rPr lang="en-US" sz="3600" b="1" kern="10" dirty="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89803" dir="2700000" algn="ctr" rotWithShape="0">
                    <a:schemeClr val="bg1">
                      <a:alpha val="80000"/>
                    </a:schemeClr>
                  </a:outerShdw>
                </a:effectLst>
                <a:latin typeface="Calibri" panose="020F0502020204030204" pitchFamily="34" charset="0"/>
                <a:cs typeface="Arial" pitchFamily="34" charset="0"/>
              </a:rPr>
              <a:t>Evidence</a:t>
            </a:r>
          </a:p>
        </p:txBody>
      </p:sp>
      <p:sp>
        <p:nvSpPr>
          <p:cNvPr id="25605" name="WordArt 5"/>
          <p:cNvSpPr>
            <a:spLocks noChangeArrowheads="1" noChangeShapeType="1" noTextEdit="1"/>
          </p:cNvSpPr>
          <p:nvPr/>
        </p:nvSpPr>
        <p:spPr bwMode="auto">
          <a:xfrm>
            <a:off x="609600" y="457200"/>
            <a:ext cx="2362200" cy="304800"/>
          </a:xfrm>
          <a:prstGeom prst="rect">
            <a:avLst/>
          </a:prstGeom>
        </p:spPr>
        <p:txBody>
          <a:bodyPr wrap="none" fromWordArt="1">
            <a:prstTxWarp prst="textPlain">
              <a:avLst>
                <a:gd name="adj" fmla="val 50000"/>
              </a:avLst>
            </a:prstTxWarp>
          </a:bodyPr>
          <a:lstStyle/>
          <a:p>
            <a:pPr algn="ctr"/>
            <a:r>
              <a:rPr lang="en-US" sz="3600" b="1" kern="10" dirty="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89803" dir="2700000" algn="ctr" rotWithShape="0">
                    <a:schemeClr val="bg1">
                      <a:alpha val="80000"/>
                    </a:schemeClr>
                  </a:outerShdw>
                </a:effectLst>
                <a:latin typeface="Calibri" panose="020F0502020204030204" pitchFamily="34" charset="0"/>
                <a:cs typeface="Arial" pitchFamily="34" charset="0"/>
              </a:rPr>
              <a:t>Bible's</a:t>
            </a:r>
          </a:p>
        </p:txBody>
      </p:sp>
      <p:sp>
        <p:nvSpPr>
          <p:cNvPr id="25606" name="Rectangle 6"/>
          <p:cNvSpPr>
            <a:spLocks noChangeArrowheads="1"/>
          </p:cNvSpPr>
          <p:nvPr/>
        </p:nvSpPr>
        <p:spPr bwMode="auto">
          <a:xfrm>
            <a:off x="152400" y="1143000"/>
            <a:ext cx="11887200" cy="5334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25607" name="Text Box 7"/>
          <p:cNvSpPr txBox="1">
            <a:spLocks noChangeArrowheads="1"/>
          </p:cNvSpPr>
          <p:nvPr/>
        </p:nvSpPr>
        <p:spPr bwMode="auto">
          <a:xfrm>
            <a:off x="152400" y="1066800"/>
            <a:ext cx="11887200" cy="641350"/>
          </a:xfrm>
          <a:prstGeom prst="rect">
            <a:avLst/>
          </a:prstGeom>
          <a:noFill/>
          <a:ln w="12700">
            <a:noFill/>
            <a:miter lim="800000"/>
            <a:headEnd/>
            <a:tailEnd/>
          </a:ln>
          <a:effectLst>
            <a:outerShdw dist="35921" dir="2700000" algn="ctr" rotWithShape="0">
              <a:schemeClr val="tx2"/>
            </a:outerShdw>
          </a:effectLst>
        </p:spPr>
        <p:txBody>
          <a:bodyPr wrap="square">
            <a:spAutoFit/>
          </a:bodyPr>
          <a:lstStyle/>
          <a:p>
            <a:pPr algn="ctr">
              <a:spcBef>
                <a:spcPct val="50000"/>
              </a:spcBef>
            </a:pPr>
            <a:r>
              <a:rPr lang="en-US" sz="3600" b="1" dirty="0">
                <a:solidFill>
                  <a:schemeClr val="bg1"/>
                </a:solidFill>
                <a:latin typeface="Calibri" panose="020F0502020204030204" pitchFamily="34" charset="0"/>
                <a:cs typeface="Arial" pitchFamily="34" charset="0"/>
              </a:rPr>
              <a:t>“Prophecies of the Messiah”</a:t>
            </a:r>
          </a:p>
        </p:txBody>
      </p:sp>
      <p:pic>
        <p:nvPicPr>
          <p:cNvPr id="25609" name="Picture 9"/>
          <p:cNvPicPr>
            <a:picLocks noChangeAspect="1" noChangeArrowheads="1"/>
          </p:cNvPicPr>
          <p:nvPr/>
        </p:nvPicPr>
        <p:blipFill>
          <a:blip r:embed="rId3" cstate="print"/>
          <a:srcRect/>
          <a:stretch>
            <a:fillRect/>
          </a:stretch>
        </p:blipFill>
        <p:spPr bwMode="auto">
          <a:xfrm>
            <a:off x="152400" y="1752601"/>
            <a:ext cx="3124200" cy="1745343"/>
          </a:xfrm>
          <a:prstGeom prst="rect">
            <a:avLst/>
          </a:prstGeom>
          <a:noFill/>
          <a:ln w="12700">
            <a:noFill/>
            <a:miter lim="800000"/>
            <a:headEnd/>
            <a:tailEnd/>
          </a:ln>
          <a:effectLst/>
        </p:spPr>
      </p:pic>
      <p:sp>
        <p:nvSpPr>
          <p:cNvPr id="25610" name="Text Box 10"/>
          <p:cNvSpPr txBox="1">
            <a:spLocks noChangeArrowheads="1"/>
          </p:cNvSpPr>
          <p:nvPr/>
        </p:nvSpPr>
        <p:spPr bwMode="auto">
          <a:xfrm>
            <a:off x="3276600" y="1752600"/>
            <a:ext cx="8763000" cy="1754326"/>
          </a:xfrm>
          <a:prstGeom prst="rect">
            <a:avLst/>
          </a:prstGeom>
          <a:noFill/>
          <a:ln w="12700">
            <a:noFill/>
            <a:miter lim="800000"/>
            <a:headEnd/>
            <a:tailEnd/>
          </a:ln>
          <a:effectLst/>
        </p:spPr>
        <p:txBody>
          <a:bodyPr wrap="square">
            <a:spAutoFit/>
          </a:bodyPr>
          <a:lstStyle/>
          <a:p>
            <a:pPr algn="ctr"/>
            <a:r>
              <a:rPr lang="en-US" sz="3600" dirty="0">
                <a:latin typeface="Calibri" panose="020F0502020204030204" pitchFamily="34" charset="0"/>
                <a:cs typeface="Arial" pitchFamily="34" charset="0"/>
              </a:rPr>
              <a:t>At least </a:t>
            </a:r>
            <a:r>
              <a:rPr lang="en-US" sz="3600" b="1" dirty="0">
                <a:solidFill>
                  <a:schemeClr val="accent1"/>
                </a:solidFill>
                <a:latin typeface="Calibri" panose="020F0502020204030204" pitchFamily="34" charset="0"/>
                <a:cs typeface="Arial" pitchFamily="34" charset="0"/>
              </a:rPr>
              <a:t>332</a:t>
            </a:r>
          </a:p>
          <a:p>
            <a:pPr algn="ctr"/>
            <a:r>
              <a:rPr lang="en-US" sz="3600" dirty="0">
                <a:latin typeface="Calibri" panose="020F0502020204030204" pitchFamily="34" charset="0"/>
                <a:cs typeface="Arial" pitchFamily="34" charset="0"/>
              </a:rPr>
              <a:t>Old Testament</a:t>
            </a:r>
          </a:p>
          <a:p>
            <a:pPr algn="ctr"/>
            <a:r>
              <a:rPr lang="en-US" sz="3600" dirty="0">
                <a:latin typeface="Calibri" panose="020F0502020204030204" pitchFamily="34" charset="0"/>
                <a:cs typeface="Arial" pitchFamily="34" charset="0"/>
              </a:rPr>
              <a:t>Prophecies of Christ</a:t>
            </a:r>
          </a:p>
        </p:txBody>
      </p:sp>
      <p:sp>
        <p:nvSpPr>
          <p:cNvPr id="25611" name="Rectangle 11"/>
          <p:cNvSpPr>
            <a:spLocks noChangeArrowheads="1"/>
          </p:cNvSpPr>
          <p:nvPr/>
        </p:nvSpPr>
        <p:spPr bwMode="auto">
          <a:xfrm>
            <a:off x="152400" y="3581400"/>
            <a:ext cx="11887200" cy="2819400"/>
          </a:xfrm>
          <a:prstGeom prst="rect">
            <a:avLst/>
          </a:prstGeom>
          <a:solidFill>
            <a:schemeClr val="bg1"/>
          </a:solidFill>
          <a:ln w="38100">
            <a:noFill/>
            <a:miter lim="800000"/>
            <a:headEnd/>
            <a:tailEnd/>
          </a:ln>
          <a:effectLst/>
        </p:spPr>
        <p:txBody>
          <a:bodyPr wrap="none" anchor="ctr"/>
          <a:lstStyle/>
          <a:p>
            <a:endParaRPr lang="en-US"/>
          </a:p>
        </p:txBody>
      </p:sp>
      <p:sp>
        <p:nvSpPr>
          <p:cNvPr id="25612" name="Text Box 12"/>
          <p:cNvSpPr txBox="1">
            <a:spLocks noChangeArrowheads="1"/>
          </p:cNvSpPr>
          <p:nvPr/>
        </p:nvSpPr>
        <p:spPr bwMode="auto">
          <a:xfrm>
            <a:off x="152400" y="3581401"/>
            <a:ext cx="11887200" cy="2800767"/>
          </a:xfrm>
          <a:prstGeom prst="rect">
            <a:avLst/>
          </a:prstGeom>
          <a:noFill/>
          <a:ln w="12700">
            <a:noFill/>
            <a:miter lim="800000"/>
            <a:headEnd/>
            <a:tailEnd/>
          </a:ln>
          <a:effectLst/>
        </p:spPr>
        <p:txBody>
          <a:bodyPr wrap="square">
            <a:spAutoFit/>
          </a:bodyPr>
          <a:lstStyle/>
          <a:p>
            <a:pPr algn="ctr"/>
            <a:r>
              <a:rPr lang="en-US" sz="2800" b="1" dirty="0">
                <a:solidFill>
                  <a:srgbClr val="FFFF00"/>
                </a:solidFill>
                <a:latin typeface="Calibri" panose="020F0502020204030204" pitchFamily="34" charset="0"/>
                <a:cs typeface="Arial" pitchFamily="34" charset="0"/>
              </a:rPr>
              <a:t>Birthplace</a:t>
            </a:r>
          </a:p>
          <a:p>
            <a:pPr algn="ctr"/>
            <a:r>
              <a:rPr lang="en-US" dirty="0">
                <a:latin typeface="Calibri" panose="020F0502020204030204" pitchFamily="34" charset="0"/>
                <a:cs typeface="Arial" pitchFamily="34" charset="0"/>
              </a:rPr>
              <a:t>Micah 5:2</a:t>
            </a:r>
          </a:p>
          <a:p>
            <a:pPr algn="ctr"/>
            <a:r>
              <a:rPr lang="en-US" sz="2800" b="1" dirty="0">
                <a:solidFill>
                  <a:srgbClr val="FFFF00"/>
                </a:solidFill>
                <a:latin typeface="Calibri" panose="020F0502020204030204" pitchFamily="34" charset="0"/>
                <a:cs typeface="Arial" pitchFamily="34" charset="0"/>
              </a:rPr>
              <a:t>Lineage</a:t>
            </a:r>
          </a:p>
          <a:p>
            <a:pPr algn="ctr"/>
            <a:r>
              <a:rPr lang="en-US" dirty="0">
                <a:latin typeface="Calibri" panose="020F0502020204030204" pitchFamily="34" charset="0"/>
                <a:cs typeface="Arial" pitchFamily="34" charset="0"/>
              </a:rPr>
              <a:t>Isaiah 7:14</a:t>
            </a:r>
            <a:r>
              <a:rPr lang="en-US" dirty="0">
                <a:solidFill>
                  <a:schemeClr val="accent1"/>
                </a:solidFill>
                <a:latin typeface="Calibri" panose="020F0502020204030204" pitchFamily="34" charset="0"/>
                <a:cs typeface="Arial" pitchFamily="34" charset="0"/>
              </a:rPr>
              <a:t> (born of a virgin)</a:t>
            </a:r>
          </a:p>
          <a:p>
            <a:pPr algn="ctr"/>
            <a:r>
              <a:rPr lang="en-US" dirty="0">
                <a:latin typeface="Calibri" panose="020F0502020204030204" pitchFamily="34" charset="0"/>
                <a:cs typeface="Arial" pitchFamily="34" charset="0"/>
              </a:rPr>
              <a:t>Genesis 12:3</a:t>
            </a:r>
            <a:r>
              <a:rPr lang="en-US" dirty="0">
                <a:solidFill>
                  <a:schemeClr val="accent1"/>
                </a:solidFill>
                <a:latin typeface="Calibri" panose="020F0502020204030204" pitchFamily="34" charset="0"/>
                <a:cs typeface="Arial" pitchFamily="34" charset="0"/>
              </a:rPr>
              <a:t> (of Abraham)</a:t>
            </a:r>
          </a:p>
          <a:p>
            <a:pPr algn="ctr"/>
            <a:r>
              <a:rPr lang="en-US" dirty="0">
                <a:latin typeface="Calibri" panose="020F0502020204030204" pitchFamily="34" charset="0"/>
                <a:cs typeface="Arial" pitchFamily="34" charset="0"/>
              </a:rPr>
              <a:t>Genesis 49:10</a:t>
            </a:r>
            <a:r>
              <a:rPr lang="en-US" dirty="0">
                <a:solidFill>
                  <a:schemeClr val="accent1"/>
                </a:solidFill>
                <a:latin typeface="Calibri" panose="020F0502020204030204" pitchFamily="34" charset="0"/>
                <a:cs typeface="Arial" pitchFamily="34" charset="0"/>
              </a:rPr>
              <a:t> (tribe of Judah)</a:t>
            </a:r>
          </a:p>
          <a:p>
            <a:pPr algn="ctr"/>
            <a:r>
              <a:rPr lang="en-US" dirty="0">
                <a:latin typeface="Calibri" panose="020F0502020204030204" pitchFamily="34" charset="0"/>
                <a:cs typeface="Arial" pitchFamily="34" charset="0"/>
              </a:rPr>
              <a:t>Psalms 2:6-7</a:t>
            </a:r>
            <a:r>
              <a:rPr lang="en-US" dirty="0">
                <a:solidFill>
                  <a:schemeClr val="accent1"/>
                </a:solidFill>
                <a:latin typeface="Calibri" panose="020F0502020204030204" pitchFamily="34" charset="0"/>
                <a:cs typeface="Arial" pitchFamily="34" charset="0"/>
              </a:rPr>
              <a:t> (Son of God)</a:t>
            </a:r>
          </a:p>
        </p:txBody>
      </p:sp>
      <p:sp>
        <p:nvSpPr>
          <p:cNvPr id="17" name="TextBox 16">
            <a:extLst>
              <a:ext uri="{FF2B5EF4-FFF2-40B4-BE49-F238E27FC236}">
                <a16:creationId xmlns:a16="http://schemas.microsoft.com/office/drawing/2014/main" id="{035D9ED0-B17F-4DB0-8B6B-25978BF89625}"/>
              </a:ext>
            </a:extLst>
          </p:cNvPr>
          <p:cNvSpPr txBox="1"/>
          <p:nvPr/>
        </p:nvSpPr>
        <p:spPr>
          <a:xfrm>
            <a:off x="0" y="6519446"/>
            <a:ext cx="12192000" cy="338554"/>
          </a:xfrm>
          <a:prstGeom prst="rect">
            <a:avLst/>
          </a:prstGeom>
          <a:solidFill>
            <a:schemeClr val="bg1"/>
          </a:solidFill>
        </p:spPr>
        <p:txBody>
          <a:bodyPr wrap="square" rtlCol="0">
            <a:spAutoFit/>
          </a:bodyPr>
          <a:lstStyle/>
          <a:p>
            <a:r>
              <a:rPr lang="en-US" sz="1600" dirty="0">
                <a:latin typeface="Calibri" pitchFamily="34" charset="0"/>
              </a:rPr>
              <a:t>Richie Thetford						     			              www.thetfordcountry.com</a:t>
            </a:r>
          </a:p>
        </p:txBody>
      </p:sp>
      <p:sp>
        <p:nvSpPr>
          <p:cNvPr id="18" name="Rectangle 17">
            <a:extLst>
              <a:ext uri="{FF2B5EF4-FFF2-40B4-BE49-F238E27FC236}">
                <a16:creationId xmlns:a16="http://schemas.microsoft.com/office/drawing/2014/main" id="{7BBB80FE-B5B3-4AF2-8DFE-7CA439223F0D}"/>
              </a:ext>
            </a:extLst>
          </p:cNvPr>
          <p:cNvSpPr/>
          <p:nvPr/>
        </p:nvSpPr>
        <p:spPr bwMode="auto">
          <a:xfrm>
            <a:off x="0" y="0"/>
            <a:ext cx="12192000" cy="76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F89293-B558-4DD6-9BBE-1CECF1174D6F}"/>
              </a:ext>
            </a:extLst>
          </p:cNvPr>
          <p:cNvSpPr/>
          <p:nvPr/>
        </p:nvSpPr>
        <p:spPr bwMode="auto">
          <a:xfrm>
            <a:off x="0" y="6477000"/>
            <a:ext cx="12192000" cy="76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319B1957-1BD8-4F16-8DBE-FD2C5E2CB02C}"/>
              </a:ext>
            </a:extLst>
          </p:cNvPr>
          <p:cNvSpPr/>
          <p:nvPr/>
        </p:nvSpPr>
        <p:spPr bwMode="auto">
          <a:xfrm>
            <a:off x="0" y="0"/>
            <a:ext cx="76200" cy="6553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96F2287D-F45D-4C77-9DB1-BFFE1DFC9B0D}"/>
              </a:ext>
            </a:extLst>
          </p:cNvPr>
          <p:cNvSpPr/>
          <p:nvPr/>
        </p:nvSpPr>
        <p:spPr bwMode="auto">
          <a:xfrm>
            <a:off x="12115800" y="0"/>
            <a:ext cx="76200" cy="6553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5611"/>
                                        </p:tgtEl>
                                        <p:attrNameLst>
                                          <p:attrName>style.visibility</p:attrName>
                                        </p:attrNameLst>
                                      </p:cBhvr>
                                      <p:to>
                                        <p:strVal val="visible"/>
                                      </p:to>
                                    </p:set>
                                    <p:animEffect transition="in" filter="blinds(horizontal)">
                                      <p:cBhvr>
                                        <p:cTn id="7" dur="500"/>
                                        <p:tgtEl>
                                          <p:spTgt spid="256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612"/>
                                        </p:tgtEl>
                                        <p:attrNameLst>
                                          <p:attrName>style.visibility</p:attrName>
                                        </p:attrNameLst>
                                      </p:cBhvr>
                                      <p:to>
                                        <p:strVal val="visible"/>
                                      </p:to>
                                    </p:set>
                                    <p:animEffect transition="in" filter="blinds(horizontal)">
                                      <p:cBhvr>
                                        <p:cTn id="10" dur="500"/>
                                        <p:tgtEl>
                                          <p:spTgt spid="25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animBg="1"/>
      <p:bldP spid="2561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2" descr="bible01anim[1]"/>
          <p:cNvPicPr>
            <a:picLocks noChangeAspect="1" noChangeArrowheads="1" noCrop="1"/>
          </p:cNvPicPr>
          <p:nvPr/>
        </p:nvPicPr>
        <p:blipFill>
          <a:blip r:embed="rId2" cstate="print"/>
          <a:srcRect/>
          <a:stretch>
            <a:fillRect/>
          </a:stretch>
        </p:blipFill>
        <p:spPr bwMode="auto">
          <a:xfrm>
            <a:off x="152400" y="76200"/>
            <a:ext cx="3200400" cy="990600"/>
          </a:xfrm>
          <a:prstGeom prst="rect">
            <a:avLst/>
          </a:prstGeom>
          <a:noFill/>
        </p:spPr>
      </p:pic>
      <p:sp>
        <p:nvSpPr>
          <p:cNvPr id="26627" name="WordArt 3"/>
          <p:cNvSpPr>
            <a:spLocks noChangeArrowheads="1" noChangeShapeType="1" noTextEdit="1"/>
          </p:cNvSpPr>
          <p:nvPr/>
        </p:nvSpPr>
        <p:spPr bwMode="auto">
          <a:xfrm>
            <a:off x="3429000" y="381000"/>
            <a:ext cx="5029200" cy="457200"/>
          </a:xfrm>
          <a:prstGeom prst="rect">
            <a:avLst/>
          </a:prstGeom>
        </p:spPr>
        <p:txBody>
          <a:bodyPr wrap="none" fromWordArt="1">
            <a:prstTxWarp prst="textPlain">
              <a:avLst>
                <a:gd name="adj" fmla="val 50000"/>
              </a:avLst>
            </a:prstTxWarp>
          </a:bodyPr>
          <a:lstStyle/>
          <a:p>
            <a:pPr algn="ctr"/>
            <a:r>
              <a:rPr lang="en-US" sz="3600" b="1" kern="10" dirty="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89803" dir="2700000" algn="ctr" rotWithShape="0">
                    <a:schemeClr val="bg1">
                      <a:alpha val="80000"/>
                    </a:schemeClr>
                  </a:outerShdw>
                </a:effectLst>
                <a:latin typeface="Calibri" panose="020F0502020204030204" pitchFamily="34" charset="0"/>
                <a:cs typeface="Arial" pitchFamily="34" charset="0"/>
              </a:rPr>
              <a:t>Evidence</a:t>
            </a:r>
          </a:p>
        </p:txBody>
      </p:sp>
      <p:sp>
        <p:nvSpPr>
          <p:cNvPr id="26628" name="WordArt 4"/>
          <p:cNvSpPr>
            <a:spLocks noChangeArrowheads="1" noChangeShapeType="1" noTextEdit="1"/>
          </p:cNvSpPr>
          <p:nvPr/>
        </p:nvSpPr>
        <p:spPr bwMode="auto">
          <a:xfrm>
            <a:off x="609600" y="457200"/>
            <a:ext cx="2362200" cy="304800"/>
          </a:xfrm>
          <a:prstGeom prst="rect">
            <a:avLst/>
          </a:prstGeom>
        </p:spPr>
        <p:txBody>
          <a:bodyPr wrap="none" fromWordArt="1">
            <a:prstTxWarp prst="textPlain">
              <a:avLst>
                <a:gd name="adj" fmla="val 50000"/>
              </a:avLst>
            </a:prstTxWarp>
          </a:bodyPr>
          <a:lstStyle/>
          <a:p>
            <a:pPr algn="ctr"/>
            <a:r>
              <a:rPr lang="en-US" sz="3600" b="1" kern="10" dirty="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89803" dir="2700000" algn="ctr" rotWithShape="0">
                    <a:schemeClr val="bg1">
                      <a:alpha val="80000"/>
                    </a:schemeClr>
                  </a:outerShdw>
                </a:effectLst>
                <a:latin typeface="Calibri" panose="020F0502020204030204" pitchFamily="34" charset="0"/>
                <a:cs typeface="Arial" pitchFamily="34" charset="0"/>
              </a:rPr>
              <a:t>Bible's</a:t>
            </a:r>
          </a:p>
        </p:txBody>
      </p:sp>
      <p:sp>
        <p:nvSpPr>
          <p:cNvPr id="26629" name="Rectangle 5"/>
          <p:cNvSpPr>
            <a:spLocks noChangeArrowheads="1"/>
          </p:cNvSpPr>
          <p:nvPr/>
        </p:nvSpPr>
        <p:spPr bwMode="auto">
          <a:xfrm>
            <a:off x="152400" y="1143000"/>
            <a:ext cx="11887200" cy="5334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26630" name="Text Box 6"/>
          <p:cNvSpPr txBox="1">
            <a:spLocks noChangeArrowheads="1"/>
          </p:cNvSpPr>
          <p:nvPr/>
        </p:nvSpPr>
        <p:spPr bwMode="auto">
          <a:xfrm>
            <a:off x="152400" y="1066800"/>
            <a:ext cx="11887200" cy="641350"/>
          </a:xfrm>
          <a:prstGeom prst="rect">
            <a:avLst/>
          </a:prstGeom>
          <a:noFill/>
          <a:ln w="12700">
            <a:noFill/>
            <a:miter lim="800000"/>
            <a:headEnd/>
            <a:tailEnd/>
          </a:ln>
          <a:effectLst>
            <a:outerShdw dist="35921" dir="2700000" algn="ctr" rotWithShape="0">
              <a:schemeClr val="tx2"/>
            </a:outerShdw>
          </a:effectLst>
        </p:spPr>
        <p:txBody>
          <a:bodyPr wrap="square">
            <a:spAutoFit/>
          </a:bodyPr>
          <a:lstStyle/>
          <a:p>
            <a:pPr algn="ctr">
              <a:spcBef>
                <a:spcPct val="50000"/>
              </a:spcBef>
            </a:pPr>
            <a:r>
              <a:rPr lang="en-US" sz="3600" b="1" dirty="0">
                <a:solidFill>
                  <a:schemeClr val="bg1"/>
                </a:solidFill>
                <a:latin typeface="Calibri" panose="020F0502020204030204" pitchFamily="34" charset="0"/>
                <a:cs typeface="Arial" pitchFamily="34" charset="0"/>
              </a:rPr>
              <a:t>“Prophecies of the Messiah”</a:t>
            </a:r>
          </a:p>
        </p:txBody>
      </p:sp>
      <p:pic>
        <p:nvPicPr>
          <p:cNvPr id="26631" name="Picture 7"/>
          <p:cNvPicPr>
            <a:picLocks noChangeAspect="1" noChangeArrowheads="1"/>
          </p:cNvPicPr>
          <p:nvPr/>
        </p:nvPicPr>
        <p:blipFill>
          <a:blip r:embed="rId3" cstate="print"/>
          <a:srcRect/>
          <a:stretch>
            <a:fillRect/>
          </a:stretch>
        </p:blipFill>
        <p:spPr bwMode="auto">
          <a:xfrm>
            <a:off x="152400" y="1752601"/>
            <a:ext cx="2819400" cy="1524000"/>
          </a:xfrm>
          <a:prstGeom prst="rect">
            <a:avLst/>
          </a:prstGeom>
          <a:noFill/>
          <a:ln w="12700">
            <a:noFill/>
            <a:miter lim="800000"/>
            <a:headEnd/>
            <a:tailEnd/>
          </a:ln>
          <a:effectLst/>
        </p:spPr>
      </p:pic>
      <p:sp>
        <p:nvSpPr>
          <p:cNvPr id="26632" name="Text Box 8"/>
          <p:cNvSpPr txBox="1">
            <a:spLocks noChangeArrowheads="1"/>
          </p:cNvSpPr>
          <p:nvPr/>
        </p:nvSpPr>
        <p:spPr bwMode="auto">
          <a:xfrm>
            <a:off x="2971800" y="1752600"/>
            <a:ext cx="9067800" cy="1477328"/>
          </a:xfrm>
          <a:prstGeom prst="rect">
            <a:avLst/>
          </a:prstGeom>
          <a:noFill/>
          <a:ln w="12700">
            <a:noFill/>
            <a:miter lim="800000"/>
            <a:headEnd/>
            <a:tailEnd/>
          </a:ln>
          <a:effectLst/>
        </p:spPr>
        <p:txBody>
          <a:bodyPr wrap="square">
            <a:spAutoFit/>
          </a:bodyPr>
          <a:lstStyle/>
          <a:p>
            <a:pPr algn="ctr"/>
            <a:r>
              <a:rPr lang="en-US" sz="3000" dirty="0">
                <a:latin typeface="Calibri" panose="020F0502020204030204" pitchFamily="34" charset="0"/>
                <a:cs typeface="Arial" pitchFamily="34" charset="0"/>
              </a:rPr>
              <a:t>At least </a:t>
            </a:r>
            <a:r>
              <a:rPr lang="en-US" sz="3000" b="1" dirty="0">
                <a:solidFill>
                  <a:schemeClr val="accent1"/>
                </a:solidFill>
                <a:latin typeface="Calibri" panose="020F0502020204030204" pitchFamily="34" charset="0"/>
                <a:cs typeface="Arial" pitchFamily="34" charset="0"/>
              </a:rPr>
              <a:t>16 </a:t>
            </a:r>
            <a:r>
              <a:rPr lang="en-US" sz="3000" dirty="0">
                <a:latin typeface="Calibri" panose="020F0502020204030204" pitchFamily="34" charset="0"/>
                <a:cs typeface="Arial" pitchFamily="34" charset="0"/>
              </a:rPr>
              <a:t>prophecies fulfilled in one 24 hour period surrounding Jesus’ death </a:t>
            </a:r>
            <a:r>
              <a:rPr lang="en-US" sz="3000" dirty="0">
                <a:solidFill>
                  <a:srgbClr val="FFFF00"/>
                </a:solidFill>
                <a:latin typeface="Calibri" panose="020F0502020204030204" pitchFamily="34" charset="0"/>
                <a:cs typeface="Arial" pitchFamily="34" charset="0"/>
              </a:rPr>
              <a:t>(many were fulfilled by his enemies who would not knowingly fulfill one scripture)</a:t>
            </a:r>
          </a:p>
        </p:txBody>
      </p:sp>
      <p:sp>
        <p:nvSpPr>
          <p:cNvPr id="26633" name="Rectangle 9"/>
          <p:cNvSpPr>
            <a:spLocks noChangeArrowheads="1"/>
          </p:cNvSpPr>
          <p:nvPr/>
        </p:nvSpPr>
        <p:spPr bwMode="auto">
          <a:xfrm>
            <a:off x="152400" y="3352800"/>
            <a:ext cx="11887200" cy="3048000"/>
          </a:xfrm>
          <a:prstGeom prst="rect">
            <a:avLst/>
          </a:prstGeom>
          <a:solidFill>
            <a:schemeClr val="bg1"/>
          </a:solidFill>
          <a:ln w="38100">
            <a:noFill/>
            <a:miter lim="800000"/>
            <a:headEnd/>
            <a:tailEnd/>
          </a:ln>
          <a:effectLst/>
        </p:spPr>
        <p:txBody>
          <a:bodyPr wrap="none" anchor="ctr"/>
          <a:lstStyle/>
          <a:p>
            <a:endParaRPr lang="en-US"/>
          </a:p>
        </p:txBody>
      </p:sp>
      <p:sp>
        <p:nvSpPr>
          <p:cNvPr id="26634" name="Text Box 10"/>
          <p:cNvSpPr txBox="1">
            <a:spLocks noChangeArrowheads="1"/>
          </p:cNvSpPr>
          <p:nvPr/>
        </p:nvSpPr>
        <p:spPr bwMode="auto">
          <a:xfrm>
            <a:off x="2057400" y="3352800"/>
            <a:ext cx="8077200" cy="3046988"/>
          </a:xfrm>
          <a:prstGeom prst="rect">
            <a:avLst/>
          </a:prstGeom>
          <a:noFill/>
          <a:ln w="12700">
            <a:noFill/>
            <a:miter lim="800000"/>
            <a:headEnd/>
            <a:tailEnd/>
          </a:ln>
          <a:effectLst/>
        </p:spPr>
        <p:txBody>
          <a:bodyPr>
            <a:spAutoFit/>
          </a:bodyPr>
          <a:lstStyle/>
          <a:p>
            <a:pPr algn="ctr"/>
            <a:r>
              <a:rPr lang="en-US" dirty="0">
                <a:latin typeface="Calibri" panose="020F0502020204030204" pitchFamily="34" charset="0"/>
                <a:cs typeface="Arial" pitchFamily="34" charset="0"/>
              </a:rPr>
              <a:t>Zechariah 9:9</a:t>
            </a:r>
            <a:r>
              <a:rPr lang="en-US" dirty="0">
                <a:solidFill>
                  <a:schemeClr val="accent1"/>
                </a:solidFill>
                <a:latin typeface="Calibri" panose="020F0502020204030204" pitchFamily="34" charset="0"/>
                <a:cs typeface="Arial" pitchFamily="34" charset="0"/>
              </a:rPr>
              <a:t> (description of triumphal entry</a:t>
            </a:r>
          </a:p>
          <a:p>
            <a:pPr algn="ctr"/>
            <a:r>
              <a:rPr lang="en-US" dirty="0">
                <a:latin typeface="Calibri" panose="020F0502020204030204" pitchFamily="34" charset="0"/>
                <a:cs typeface="Arial" pitchFamily="34" charset="0"/>
              </a:rPr>
              <a:t>Zechariah 11:12-13</a:t>
            </a:r>
            <a:r>
              <a:rPr lang="en-US" dirty="0">
                <a:solidFill>
                  <a:schemeClr val="accent1"/>
                </a:solidFill>
                <a:latin typeface="Calibri" panose="020F0502020204030204" pitchFamily="34" charset="0"/>
                <a:cs typeface="Arial" pitchFamily="34" charset="0"/>
              </a:rPr>
              <a:t> (betrayal, 30 pieces of silver)</a:t>
            </a:r>
          </a:p>
          <a:p>
            <a:pPr algn="ctr"/>
            <a:r>
              <a:rPr lang="en-US" dirty="0">
                <a:latin typeface="Calibri" panose="020F0502020204030204" pitchFamily="34" charset="0"/>
                <a:cs typeface="Arial" pitchFamily="34" charset="0"/>
              </a:rPr>
              <a:t>Zechariah 13:7</a:t>
            </a:r>
            <a:r>
              <a:rPr lang="en-US" dirty="0">
                <a:solidFill>
                  <a:schemeClr val="accent1"/>
                </a:solidFill>
                <a:latin typeface="Calibri" panose="020F0502020204030204" pitchFamily="34" charset="0"/>
                <a:cs typeface="Arial" pitchFamily="34" charset="0"/>
              </a:rPr>
              <a:t> (disciples to forsake Him)</a:t>
            </a:r>
          </a:p>
          <a:p>
            <a:pPr algn="ctr"/>
            <a:r>
              <a:rPr lang="en-US" dirty="0">
                <a:latin typeface="Calibri" panose="020F0502020204030204" pitchFamily="34" charset="0"/>
                <a:cs typeface="Arial" pitchFamily="34" charset="0"/>
              </a:rPr>
              <a:t>Isaiah 53:7</a:t>
            </a:r>
            <a:r>
              <a:rPr lang="en-US" dirty="0">
                <a:solidFill>
                  <a:schemeClr val="accent1"/>
                </a:solidFill>
                <a:latin typeface="Calibri" panose="020F0502020204030204" pitchFamily="34" charset="0"/>
                <a:cs typeface="Arial" pitchFamily="34" charset="0"/>
              </a:rPr>
              <a:t> (silent before accusers)</a:t>
            </a:r>
          </a:p>
          <a:p>
            <a:pPr algn="ctr"/>
            <a:r>
              <a:rPr lang="en-US" dirty="0">
                <a:latin typeface="Calibri" panose="020F0502020204030204" pitchFamily="34" charset="0"/>
                <a:cs typeface="Arial" pitchFamily="34" charset="0"/>
              </a:rPr>
              <a:t>Psalms 22:16</a:t>
            </a:r>
            <a:r>
              <a:rPr lang="en-US" dirty="0">
                <a:solidFill>
                  <a:schemeClr val="accent1"/>
                </a:solidFill>
                <a:latin typeface="Calibri" panose="020F0502020204030204" pitchFamily="34" charset="0"/>
                <a:cs typeface="Arial" pitchFamily="34" charset="0"/>
              </a:rPr>
              <a:t> (hands and feet to be pierced)</a:t>
            </a:r>
          </a:p>
          <a:p>
            <a:pPr algn="ctr"/>
            <a:r>
              <a:rPr lang="en-US" dirty="0">
                <a:latin typeface="Calibri" panose="020F0502020204030204" pitchFamily="34" charset="0"/>
                <a:cs typeface="Arial" pitchFamily="34" charset="0"/>
              </a:rPr>
              <a:t>Psalms 34:20</a:t>
            </a:r>
            <a:r>
              <a:rPr lang="en-US" dirty="0">
                <a:solidFill>
                  <a:schemeClr val="accent1"/>
                </a:solidFill>
                <a:latin typeface="Calibri" panose="020F0502020204030204" pitchFamily="34" charset="0"/>
                <a:cs typeface="Arial" pitchFamily="34" charset="0"/>
              </a:rPr>
              <a:t> (no broken bones)</a:t>
            </a:r>
          </a:p>
          <a:p>
            <a:pPr algn="ctr"/>
            <a:r>
              <a:rPr lang="en-US" dirty="0">
                <a:latin typeface="Calibri" panose="020F0502020204030204" pitchFamily="34" charset="0"/>
                <a:cs typeface="Arial" pitchFamily="34" charset="0"/>
              </a:rPr>
              <a:t>Psalms 16:10</a:t>
            </a:r>
            <a:r>
              <a:rPr lang="en-US" dirty="0">
                <a:solidFill>
                  <a:schemeClr val="accent1"/>
                </a:solidFill>
                <a:latin typeface="Calibri" panose="020F0502020204030204" pitchFamily="34" charset="0"/>
                <a:cs typeface="Arial" pitchFamily="34" charset="0"/>
              </a:rPr>
              <a:t> (body did not see corruption)</a:t>
            </a:r>
          </a:p>
          <a:p>
            <a:pPr algn="ctr"/>
            <a:r>
              <a:rPr lang="en-US" dirty="0">
                <a:latin typeface="Calibri" panose="020F0502020204030204" pitchFamily="34" charset="0"/>
                <a:cs typeface="Arial" pitchFamily="34" charset="0"/>
              </a:rPr>
              <a:t>Joel 2:28f</a:t>
            </a:r>
            <a:r>
              <a:rPr lang="en-US" dirty="0">
                <a:solidFill>
                  <a:schemeClr val="accent1"/>
                </a:solidFill>
                <a:latin typeface="Calibri" panose="020F0502020204030204" pitchFamily="34" charset="0"/>
                <a:cs typeface="Arial" pitchFamily="34" charset="0"/>
              </a:rPr>
              <a:t> (Pentecost foretold)</a:t>
            </a:r>
          </a:p>
        </p:txBody>
      </p:sp>
      <p:sp>
        <p:nvSpPr>
          <p:cNvPr id="17" name="TextBox 16">
            <a:extLst>
              <a:ext uri="{FF2B5EF4-FFF2-40B4-BE49-F238E27FC236}">
                <a16:creationId xmlns:a16="http://schemas.microsoft.com/office/drawing/2014/main" id="{A3157E65-066F-4741-8F32-2D33CB439483}"/>
              </a:ext>
            </a:extLst>
          </p:cNvPr>
          <p:cNvSpPr txBox="1"/>
          <p:nvPr/>
        </p:nvSpPr>
        <p:spPr>
          <a:xfrm>
            <a:off x="0" y="6519446"/>
            <a:ext cx="12192000" cy="338554"/>
          </a:xfrm>
          <a:prstGeom prst="rect">
            <a:avLst/>
          </a:prstGeom>
          <a:solidFill>
            <a:schemeClr val="bg1"/>
          </a:solidFill>
        </p:spPr>
        <p:txBody>
          <a:bodyPr wrap="square" rtlCol="0">
            <a:spAutoFit/>
          </a:bodyPr>
          <a:lstStyle/>
          <a:p>
            <a:r>
              <a:rPr lang="en-US" sz="1600" dirty="0">
                <a:latin typeface="Calibri" pitchFamily="34" charset="0"/>
              </a:rPr>
              <a:t>Richie Thetford						     			              www.thetfordcountry.com</a:t>
            </a:r>
          </a:p>
        </p:txBody>
      </p:sp>
      <p:sp>
        <p:nvSpPr>
          <p:cNvPr id="18" name="Rectangle 17">
            <a:extLst>
              <a:ext uri="{FF2B5EF4-FFF2-40B4-BE49-F238E27FC236}">
                <a16:creationId xmlns:a16="http://schemas.microsoft.com/office/drawing/2014/main" id="{543A2BED-AB49-463B-A656-318D5DDCAF0E}"/>
              </a:ext>
            </a:extLst>
          </p:cNvPr>
          <p:cNvSpPr/>
          <p:nvPr/>
        </p:nvSpPr>
        <p:spPr bwMode="auto">
          <a:xfrm>
            <a:off x="0" y="0"/>
            <a:ext cx="12192000" cy="76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9F8B66CF-1680-4FDE-B713-2DBE0D1745B0}"/>
              </a:ext>
            </a:extLst>
          </p:cNvPr>
          <p:cNvSpPr/>
          <p:nvPr/>
        </p:nvSpPr>
        <p:spPr bwMode="auto">
          <a:xfrm>
            <a:off x="0" y="6477000"/>
            <a:ext cx="12192000" cy="76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8592A8EB-2427-4419-964D-640203AFD67A}"/>
              </a:ext>
            </a:extLst>
          </p:cNvPr>
          <p:cNvSpPr/>
          <p:nvPr/>
        </p:nvSpPr>
        <p:spPr bwMode="auto">
          <a:xfrm>
            <a:off x="0" y="0"/>
            <a:ext cx="76200" cy="6553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C9CFA91F-85DE-4755-90BE-97EB1D0015E3}"/>
              </a:ext>
            </a:extLst>
          </p:cNvPr>
          <p:cNvSpPr/>
          <p:nvPr/>
        </p:nvSpPr>
        <p:spPr bwMode="auto">
          <a:xfrm>
            <a:off x="12115800" y="0"/>
            <a:ext cx="76200" cy="6553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6633"/>
                                        </p:tgtEl>
                                        <p:attrNameLst>
                                          <p:attrName>style.visibility</p:attrName>
                                        </p:attrNameLst>
                                      </p:cBhvr>
                                      <p:to>
                                        <p:strVal val="visible"/>
                                      </p:to>
                                    </p:set>
                                    <p:animEffect transition="in" filter="blinds(horizontal)">
                                      <p:cBhvr>
                                        <p:cTn id="7" dur="500"/>
                                        <p:tgtEl>
                                          <p:spTgt spid="2663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634"/>
                                        </p:tgtEl>
                                        <p:attrNameLst>
                                          <p:attrName>style.visibility</p:attrName>
                                        </p:attrNameLst>
                                      </p:cBhvr>
                                      <p:to>
                                        <p:strVal val="visible"/>
                                      </p:to>
                                    </p:set>
                                    <p:animEffect transition="in" filter="blinds(horizontal)">
                                      <p:cBhvr>
                                        <p:cTn id="10" dur="500"/>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3" grpId="0" animBg="1"/>
      <p:bldP spid="2663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sunset_wallpaper_15.jpg"/>
          <p:cNvPicPr>
            <a:picLocks noChangeAspect="1"/>
          </p:cNvPicPr>
          <p:nvPr/>
        </p:nvPicPr>
        <p:blipFill>
          <a:blip r:embed="rId2" cstate="print"/>
          <a:stretch>
            <a:fillRect/>
          </a:stretch>
        </p:blipFill>
        <p:spPr>
          <a:xfrm>
            <a:off x="381000" y="381000"/>
            <a:ext cx="11353800" cy="5791200"/>
          </a:xfrm>
          <a:prstGeom prst="rect">
            <a:avLst/>
          </a:prstGeom>
        </p:spPr>
      </p:pic>
      <p:sp>
        <p:nvSpPr>
          <p:cNvPr id="10246" name="Text Box 6"/>
          <p:cNvSpPr txBox="1">
            <a:spLocks noChangeArrowheads="1"/>
          </p:cNvSpPr>
          <p:nvPr/>
        </p:nvSpPr>
        <p:spPr bwMode="auto">
          <a:xfrm>
            <a:off x="2057400" y="2360474"/>
            <a:ext cx="8077200" cy="1754326"/>
          </a:xfrm>
          <a:prstGeom prst="rect">
            <a:avLst/>
          </a:prstGeom>
          <a:noFill/>
          <a:ln w="12700">
            <a:noFill/>
            <a:miter lim="800000"/>
            <a:headEnd/>
            <a:tailEnd/>
          </a:ln>
          <a:effectLst>
            <a:outerShdw dist="35921" dir="2700000" algn="ctr" rotWithShape="0">
              <a:schemeClr val="bg1"/>
            </a:outerShdw>
          </a:effectLst>
        </p:spPr>
        <p:txBody>
          <a:bodyPr wrap="square">
            <a:spAutoFit/>
          </a:bodyPr>
          <a:lstStyle/>
          <a:p>
            <a:pPr algn="ctr">
              <a:spcBef>
                <a:spcPct val="50000"/>
              </a:spcBef>
            </a:pPr>
            <a:r>
              <a:rPr lang="en-US" sz="5400" dirty="0">
                <a:effectLst>
                  <a:outerShdw blurRad="38100" dist="38100" dir="2700000" algn="tl">
                    <a:srgbClr val="000000">
                      <a:alpha val="43137"/>
                    </a:srgbClr>
                  </a:outerShdw>
                </a:effectLst>
                <a:latin typeface="Calibri" panose="020F0502020204030204" pitchFamily="34" charset="0"/>
                <a:cs typeface="Arial" pitchFamily="34" charset="0"/>
              </a:rPr>
              <a:t>“The fool has said in his heart, there is no God”</a:t>
            </a:r>
          </a:p>
        </p:txBody>
      </p:sp>
      <p:sp>
        <p:nvSpPr>
          <p:cNvPr id="10247" name="Text Box 7"/>
          <p:cNvSpPr txBox="1">
            <a:spLocks noChangeArrowheads="1"/>
          </p:cNvSpPr>
          <p:nvPr/>
        </p:nvSpPr>
        <p:spPr bwMode="auto">
          <a:xfrm>
            <a:off x="1905000" y="4191000"/>
            <a:ext cx="8382000" cy="914400"/>
          </a:xfrm>
          <a:prstGeom prst="rect">
            <a:avLst/>
          </a:prstGeom>
          <a:noFill/>
          <a:ln w="12700">
            <a:noFill/>
            <a:miter lim="800000"/>
            <a:headEnd/>
            <a:tailEnd/>
          </a:ln>
          <a:effectLst/>
        </p:spPr>
        <p:txBody>
          <a:bodyPr wrap="square">
            <a:spAutoFit/>
          </a:bodyPr>
          <a:lstStyle/>
          <a:p>
            <a:pPr algn="ctr">
              <a:spcBef>
                <a:spcPct val="50000"/>
              </a:spcBef>
            </a:pPr>
            <a:r>
              <a:rPr lang="en-US" sz="5400" b="1" dirty="0">
                <a:solidFill>
                  <a:srgbClr val="FFFF00"/>
                </a:solidFill>
                <a:effectLst>
                  <a:outerShdw blurRad="38100" dist="38100" dir="2700000" algn="tl">
                    <a:srgbClr val="000000">
                      <a:alpha val="43137"/>
                    </a:srgbClr>
                  </a:outerShdw>
                </a:effectLst>
                <a:latin typeface="Calibri" panose="020F0502020204030204" pitchFamily="34" charset="0"/>
                <a:cs typeface="Arial" pitchFamily="34" charset="0"/>
              </a:rPr>
              <a:t>Psalms 14:1</a:t>
            </a:r>
          </a:p>
        </p:txBody>
      </p:sp>
      <p:sp>
        <p:nvSpPr>
          <p:cNvPr id="13" name="TextBox 12">
            <a:extLst>
              <a:ext uri="{FF2B5EF4-FFF2-40B4-BE49-F238E27FC236}">
                <a16:creationId xmlns:a16="http://schemas.microsoft.com/office/drawing/2014/main" id="{5E650A29-68BD-482A-AEAF-2CBA38763E6D}"/>
              </a:ext>
            </a:extLst>
          </p:cNvPr>
          <p:cNvSpPr txBox="1"/>
          <p:nvPr/>
        </p:nvSpPr>
        <p:spPr>
          <a:xfrm>
            <a:off x="0" y="6519446"/>
            <a:ext cx="12192000" cy="338554"/>
          </a:xfrm>
          <a:prstGeom prst="rect">
            <a:avLst/>
          </a:prstGeom>
          <a:solidFill>
            <a:schemeClr val="bg1"/>
          </a:solidFill>
        </p:spPr>
        <p:txBody>
          <a:bodyPr wrap="square" rtlCol="0">
            <a:spAutoFit/>
          </a:bodyPr>
          <a:lstStyle/>
          <a:p>
            <a:r>
              <a:rPr lang="en-US" sz="1600" dirty="0">
                <a:latin typeface="Calibri" pitchFamily="34" charset="0"/>
              </a:rPr>
              <a:t>Richie Thetford						     			              www.thetfordcountry.com</a:t>
            </a:r>
          </a:p>
        </p:txBody>
      </p:sp>
      <p:sp>
        <p:nvSpPr>
          <p:cNvPr id="14" name="Rectangle 13">
            <a:extLst>
              <a:ext uri="{FF2B5EF4-FFF2-40B4-BE49-F238E27FC236}">
                <a16:creationId xmlns:a16="http://schemas.microsoft.com/office/drawing/2014/main" id="{BE457C97-6272-4B2A-87CA-C9F2FDE41181}"/>
              </a:ext>
            </a:extLst>
          </p:cNvPr>
          <p:cNvSpPr/>
          <p:nvPr/>
        </p:nvSpPr>
        <p:spPr bwMode="auto">
          <a:xfrm>
            <a:off x="0" y="0"/>
            <a:ext cx="12192000" cy="76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3D40F700-1921-4968-B728-CC81DD158286}"/>
              </a:ext>
            </a:extLst>
          </p:cNvPr>
          <p:cNvSpPr/>
          <p:nvPr/>
        </p:nvSpPr>
        <p:spPr bwMode="auto">
          <a:xfrm>
            <a:off x="0" y="6477000"/>
            <a:ext cx="12192000" cy="76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0AC5D20F-D7B6-4F5A-93F4-40A0BA6D7B3D}"/>
              </a:ext>
            </a:extLst>
          </p:cNvPr>
          <p:cNvSpPr/>
          <p:nvPr/>
        </p:nvSpPr>
        <p:spPr bwMode="auto">
          <a:xfrm>
            <a:off x="0" y="0"/>
            <a:ext cx="76200" cy="6553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A15C78B9-B2DC-492C-AEAF-D626C3D05647}"/>
              </a:ext>
            </a:extLst>
          </p:cNvPr>
          <p:cNvSpPr/>
          <p:nvPr/>
        </p:nvSpPr>
        <p:spPr bwMode="auto">
          <a:xfrm>
            <a:off x="12115800" y="0"/>
            <a:ext cx="76200" cy="6553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p:cTn id="7" dur="500" fill="hold"/>
                                        <p:tgtEl>
                                          <p:spTgt spid="10246"/>
                                        </p:tgtEl>
                                        <p:attrNameLst>
                                          <p:attrName>ppt_w</p:attrName>
                                        </p:attrNameLst>
                                      </p:cBhvr>
                                      <p:tavLst>
                                        <p:tav tm="0">
                                          <p:val>
                                            <p:fltVal val="0"/>
                                          </p:val>
                                        </p:tav>
                                        <p:tav tm="100000">
                                          <p:val>
                                            <p:strVal val="#ppt_w"/>
                                          </p:val>
                                        </p:tav>
                                      </p:tavLst>
                                    </p:anim>
                                    <p:anim calcmode="lin" valueType="num">
                                      <p:cBhvr>
                                        <p:cTn id="8" dur="500" fill="hold"/>
                                        <p:tgtEl>
                                          <p:spTgt spid="1024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247"/>
                                        </p:tgtEl>
                                        <p:attrNameLst>
                                          <p:attrName>style.visibility</p:attrName>
                                        </p:attrNameLst>
                                      </p:cBhvr>
                                      <p:to>
                                        <p:strVal val="visible"/>
                                      </p:to>
                                    </p:set>
                                    <p:anim calcmode="lin" valueType="num">
                                      <p:cBhvr>
                                        <p:cTn id="11" dur="500" fill="hold"/>
                                        <p:tgtEl>
                                          <p:spTgt spid="10247"/>
                                        </p:tgtEl>
                                        <p:attrNameLst>
                                          <p:attrName>ppt_w</p:attrName>
                                        </p:attrNameLst>
                                      </p:cBhvr>
                                      <p:tavLst>
                                        <p:tav tm="0">
                                          <p:val>
                                            <p:fltVal val="0"/>
                                          </p:val>
                                        </p:tav>
                                        <p:tav tm="100000">
                                          <p:val>
                                            <p:strVal val="#ppt_w"/>
                                          </p:val>
                                        </p:tav>
                                      </p:tavLst>
                                    </p:anim>
                                    <p:anim calcmode="lin" valueType="num">
                                      <p:cBhvr>
                                        <p:cTn id="12" dur="500" fill="hold"/>
                                        <p:tgtEl>
                                          <p:spTgt spid="102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1024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9" name="Rectangle 7"/>
          <p:cNvSpPr>
            <a:spLocks noChangeArrowheads="1"/>
          </p:cNvSpPr>
          <p:nvPr/>
        </p:nvSpPr>
        <p:spPr bwMode="auto">
          <a:xfrm>
            <a:off x="1828800" y="2667000"/>
            <a:ext cx="8534400" cy="3810000"/>
          </a:xfrm>
          <a:prstGeom prst="rect">
            <a:avLst/>
          </a:prstGeom>
          <a:noFill/>
          <a:ln w="12700">
            <a:noFill/>
            <a:miter lim="800000"/>
            <a:headEnd/>
            <a:tailEnd/>
          </a:ln>
          <a:effectLst/>
        </p:spPr>
        <p:txBody>
          <a:bodyPr lIns="90488" tIns="44450" rIns="90488" bIns="44450"/>
          <a:lstStyle/>
          <a:p>
            <a:pPr marL="342900" indent="-342900">
              <a:spcBef>
                <a:spcPct val="20000"/>
              </a:spcBef>
              <a:buSzPct val="100000"/>
              <a:buFontTx/>
              <a:buChar char="•"/>
            </a:pPr>
            <a:r>
              <a:rPr lang="en-US" sz="3600" b="1" dirty="0">
                <a:latin typeface="Calibri" panose="020F0502020204030204" pitchFamily="34" charset="0"/>
                <a:cs typeface="Arial" pitchFamily="34" charset="0"/>
              </a:rPr>
              <a:t>Seen in the Stars</a:t>
            </a:r>
          </a:p>
          <a:p>
            <a:pPr marL="742950" lvl="1" indent="-285750">
              <a:spcBef>
                <a:spcPct val="20000"/>
              </a:spcBef>
              <a:buSzPct val="100000"/>
              <a:buFontTx/>
              <a:buChar char="–"/>
            </a:pPr>
            <a:r>
              <a:rPr lang="en-US" sz="3200" dirty="0">
                <a:solidFill>
                  <a:schemeClr val="accent1"/>
                </a:solidFill>
                <a:latin typeface="Calibri" panose="020F0502020204030204" pitchFamily="34" charset="0"/>
                <a:cs typeface="Arial" pitchFamily="34" charset="0"/>
              </a:rPr>
              <a:t>Psalms 19:1-2</a:t>
            </a:r>
          </a:p>
          <a:p>
            <a:pPr marL="342900" indent="-342900">
              <a:spcBef>
                <a:spcPct val="20000"/>
              </a:spcBef>
              <a:buSzPct val="100000"/>
              <a:buFontTx/>
              <a:buChar char="•"/>
            </a:pPr>
            <a:r>
              <a:rPr lang="en-US" sz="3600" b="1" dirty="0">
                <a:latin typeface="Calibri" panose="020F0502020204030204" pitchFamily="34" charset="0"/>
                <a:cs typeface="Arial" pitchFamily="34" charset="0"/>
              </a:rPr>
              <a:t>Seen in Man’s Capacity to Reason</a:t>
            </a:r>
          </a:p>
          <a:p>
            <a:pPr marL="742950" lvl="1" indent="-285750">
              <a:spcBef>
                <a:spcPct val="20000"/>
              </a:spcBef>
              <a:buSzPct val="100000"/>
              <a:buFontTx/>
              <a:buChar char="–"/>
            </a:pPr>
            <a:r>
              <a:rPr lang="en-US" sz="3200" dirty="0">
                <a:solidFill>
                  <a:schemeClr val="accent1"/>
                </a:solidFill>
                <a:latin typeface="Calibri" panose="020F0502020204030204" pitchFamily="34" charset="0"/>
                <a:cs typeface="Arial" pitchFamily="34" charset="0"/>
              </a:rPr>
              <a:t>Hebrews 3:4</a:t>
            </a:r>
          </a:p>
          <a:p>
            <a:pPr marL="342900" indent="-342900">
              <a:spcBef>
                <a:spcPct val="20000"/>
              </a:spcBef>
              <a:buSzPct val="100000"/>
              <a:buFontTx/>
              <a:buChar char="•"/>
            </a:pPr>
            <a:r>
              <a:rPr lang="en-US" sz="3600" b="1" dirty="0">
                <a:latin typeface="Calibri" panose="020F0502020204030204" pitchFamily="34" charset="0"/>
                <a:cs typeface="Arial" pitchFamily="34" charset="0"/>
              </a:rPr>
              <a:t>Seen in the Bible</a:t>
            </a:r>
          </a:p>
          <a:p>
            <a:pPr marL="742950" lvl="1" indent="-285750">
              <a:spcBef>
                <a:spcPct val="20000"/>
              </a:spcBef>
              <a:buSzPct val="100000"/>
              <a:buFontTx/>
              <a:buChar char="–"/>
            </a:pPr>
            <a:r>
              <a:rPr lang="en-US" sz="3200" dirty="0">
                <a:solidFill>
                  <a:schemeClr val="accent1"/>
                </a:solidFill>
                <a:latin typeface="Calibri" panose="020F0502020204030204" pitchFamily="34" charset="0"/>
                <a:cs typeface="Arial" pitchFamily="34" charset="0"/>
              </a:rPr>
              <a:t>2 Timothy 3:16</a:t>
            </a:r>
          </a:p>
        </p:txBody>
      </p:sp>
      <p:pic>
        <p:nvPicPr>
          <p:cNvPr id="6" name="Picture 5" descr="sunset_wallpaper_15.jpg"/>
          <p:cNvPicPr>
            <a:picLocks noChangeAspect="1"/>
          </p:cNvPicPr>
          <p:nvPr/>
        </p:nvPicPr>
        <p:blipFill>
          <a:blip r:embed="rId3" cstate="print"/>
          <a:stretch>
            <a:fillRect/>
          </a:stretch>
        </p:blipFill>
        <p:spPr>
          <a:xfrm>
            <a:off x="152400" y="152400"/>
            <a:ext cx="3474720" cy="2514600"/>
          </a:xfrm>
          <a:prstGeom prst="rect">
            <a:avLst/>
          </a:prstGeom>
        </p:spPr>
      </p:pic>
      <p:sp>
        <p:nvSpPr>
          <p:cNvPr id="3077" name="WordArt 5"/>
          <p:cNvSpPr>
            <a:spLocks noChangeArrowheads="1" noChangeShapeType="1" noTextEdit="1"/>
          </p:cNvSpPr>
          <p:nvPr/>
        </p:nvSpPr>
        <p:spPr bwMode="auto">
          <a:xfrm>
            <a:off x="685800" y="990600"/>
            <a:ext cx="7391400" cy="1371600"/>
          </a:xfrm>
          <a:prstGeom prst="rect">
            <a:avLst/>
          </a:prstGeom>
        </p:spPr>
        <p:txBody>
          <a:bodyPr wrap="none" fromWordArt="1">
            <a:prstTxWarp prst="textPlain">
              <a:avLst>
                <a:gd name="adj" fmla="val 50000"/>
              </a:avLst>
            </a:prstTxWarp>
          </a:bodyPr>
          <a:lstStyle/>
          <a:p>
            <a:pPr algn="ctr"/>
            <a:r>
              <a:rPr lang="en-US" sz="3600" b="1" kern="10" dirty="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89803" dir="2700000" algn="ctr" rotWithShape="0">
                    <a:schemeClr val="bg1">
                      <a:alpha val="80000"/>
                    </a:schemeClr>
                  </a:outerShdw>
                </a:effectLst>
                <a:latin typeface="Calibri" panose="020F0502020204030204" pitchFamily="34" charset="0"/>
                <a:cs typeface="Arial" pitchFamily="34" charset="0"/>
              </a:rPr>
              <a:t>God's Evidence</a:t>
            </a:r>
          </a:p>
        </p:txBody>
      </p:sp>
      <p:sp>
        <p:nvSpPr>
          <p:cNvPr id="12" name="TextBox 11">
            <a:extLst>
              <a:ext uri="{FF2B5EF4-FFF2-40B4-BE49-F238E27FC236}">
                <a16:creationId xmlns:a16="http://schemas.microsoft.com/office/drawing/2014/main" id="{DC45976E-3FCB-4F89-B7D0-590462AC3209}"/>
              </a:ext>
            </a:extLst>
          </p:cNvPr>
          <p:cNvSpPr txBox="1"/>
          <p:nvPr/>
        </p:nvSpPr>
        <p:spPr>
          <a:xfrm>
            <a:off x="0" y="6519446"/>
            <a:ext cx="12192000" cy="338554"/>
          </a:xfrm>
          <a:prstGeom prst="rect">
            <a:avLst/>
          </a:prstGeom>
          <a:solidFill>
            <a:schemeClr val="bg1"/>
          </a:solidFill>
        </p:spPr>
        <p:txBody>
          <a:bodyPr wrap="square" rtlCol="0">
            <a:spAutoFit/>
          </a:bodyPr>
          <a:lstStyle/>
          <a:p>
            <a:r>
              <a:rPr lang="en-US" sz="1600" dirty="0">
                <a:latin typeface="Calibri" pitchFamily="34" charset="0"/>
              </a:rPr>
              <a:t>Richie Thetford						     			              www.thetfordcountry.com</a:t>
            </a:r>
          </a:p>
        </p:txBody>
      </p:sp>
      <p:sp>
        <p:nvSpPr>
          <p:cNvPr id="13" name="Rectangle 12">
            <a:extLst>
              <a:ext uri="{FF2B5EF4-FFF2-40B4-BE49-F238E27FC236}">
                <a16:creationId xmlns:a16="http://schemas.microsoft.com/office/drawing/2014/main" id="{CC5C9E82-59FA-4CD7-83B9-77B1F9C0B8FE}"/>
              </a:ext>
            </a:extLst>
          </p:cNvPr>
          <p:cNvSpPr/>
          <p:nvPr/>
        </p:nvSpPr>
        <p:spPr bwMode="auto">
          <a:xfrm>
            <a:off x="0" y="0"/>
            <a:ext cx="12192000" cy="76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83C7B057-8455-44CF-8B0F-CAB940FB140D}"/>
              </a:ext>
            </a:extLst>
          </p:cNvPr>
          <p:cNvSpPr/>
          <p:nvPr/>
        </p:nvSpPr>
        <p:spPr bwMode="auto">
          <a:xfrm>
            <a:off x="0" y="6477000"/>
            <a:ext cx="12192000" cy="76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7E40087F-0EFB-4DB2-9378-143C59772231}"/>
              </a:ext>
            </a:extLst>
          </p:cNvPr>
          <p:cNvSpPr/>
          <p:nvPr/>
        </p:nvSpPr>
        <p:spPr bwMode="auto">
          <a:xfrm>
            <a:off x="0" y="0"/>
            <a:ext cx="76200" cy="6553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5D4A65A9-9B3D-4F7C-932C-F8BD28055F84}"/>
              </a:ext>
            </a:extLst>
          </p:cNvPr>
          <p:cNvSpPr/>
          <p:nvPr/>
        </p:nvSpPr>
        <p:spPr bwMode="auto">
          <a:xfrm>
            <a:off x="12115800" y="0"/>
            <a:ext cx="76200" cy="6553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 calcmode="lin" valueType="num">
                                      <p:cBhvr>
                                        <p:cTn id="7" dur="500" fill="hold"/>
                                        <p:tgtEl>
                                          <p:spTgt spid="30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079">
                                            <p:txEl>
                                              <p:pRg st="1" end="1"/>
                                            </p:txEl>
                                          </p:spTgt>
                                        </p:tgtEl>
                                        <p:attrNameLst>
                                          <p:attrName>style.visibility</p:attrName>
                                        </p:attrNameLst>
                                      </p:cBhvr>
                                      <p:to>
                                        <p:strVal val="visible"/>
                                      </p:to>
                                    </p:set>
                                    <p:animEffect transition="in" filter="dissolve">
                                      <p:cBhvr>
                                        <p:cTn id="12" dur="500"/>
                                        <p:tgtEl>
                                          <p:spTgt spid="30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3079">
                                            <p:txEl>
                                              <p:pRg st="2" end="2"/>
                                            </p:txEl>
                                          </p:spTgt>
                                        </p:tgtEl>
                                        <p:attrNameLst>
                                          <p:attrName>style.visibility</p:attrName>
                                        </p:attrNameLst>
                                      </p:cBhvr>
                                      <p:to>
                                        <p:strVal val="visible"/>
                                      </p:to>
                                    </p:set>
                                    <p:anim calcmode="lin" valueType="num">
                                      <p:cBhvr>
                                        <p:cTn id="17" dur="500" fill="hold"/>
                                        <p:tgtEl>
                                          <p:spTgt spid="307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079">
                                            <p:txEl>
                                              <p:pRg st="2" end="2"/>
                                            </p:txEl>
                                          </p:spTgt>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9" presetClass="entr" presetSubtype="0" fill="hold" nodeType="afterEffect">
                                  <p:stCondLst>
                                    <p:cond delay="0"/>
                                  </p:stCondLst>
                                  <p:childTnLst>
                                    <p:set>
                                      <p:cBhvr>
                                        <p:cTn id="21" dur="1" fill="hold">
                                          <p:stCondLst>
                                            <p:cond delay="0"/>
                                          </p:stCondLst>
                                        </p:cTn>
                                        <p:tgtEl>
                                          <p:spTgt spid="3079">
                                            <p:txEl>
                                              <p:pRg st="3" end="3"/>
                                            </p:txEl>
                                          </p:spTgt>
                                        </p:tgtEl>
                                        <p:attrNameLst>
                                          <p:attrName>style.visibility</p:attrName>
                                        </p:attrNameLst>
                                      </p:cBhvr>
                                      <p:to>
                                        <p:strVal val="visible"/>
                                      </p:to>
                                    </p:set>
                                    <p:animEffect transition="in" filter="dissolve">
                                      <p:cBhvr>
                                        <p:cTn id="22" dur="500"/>
                                        <p:tgtEl>
                                          <p:spTgt spid="30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3079">
                                            <p:txEl>
                                              <p:pRg st="4" end="4"/>
                                            </p:txEl>
                                          </p:spTgt>
                                        </p:tgtEl>
                                        <p:attrNameLst>
                                          <p:attrName>style.visibility</p:attrName>
                                        </p:attrNameLst>
                                      </p:cBhvr>
                                      <p:to>
                                        <p:strVal val="visible"/>
                                      </p:to>
                                    </p:set>
                                    <p:anim calcmode="lin" valueType="num">
                                      <p:cBhvr>
                                        <p:cTn id="27" dur="500" fill="hold"/>
                                        <p:tgtEl>
                                          <p:spTgt spid="3079">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079">
                                            <p:txEl>
                                              <p:pRg st="4" end="4"/>
                                            </p:txEl>
                                          </p:spTgt>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9" presetClass="entr" presetSubtype="0" fill="hold" nodeType="afterEffect">
                                  <p:stCondLst>
                                    <p:cond delay="0"/>
                                  </p:stCondLst>
                                  <p:childTnLst>
                                    <p:set>
                                      <p:cBhvr>
                                        <p:cTn id="31" dur="1" fill="hold">
                                          <p:stCondLst>
                                            <p:cond delay="0"/>
                                          </p:stCondLst>
                                        </p:cTn>
                                        <p:tgtEl>
                                          <p:spTgt spid="3079">
                                            <p:txEl>
                                              <p:pRg st="5" end="5"/>
                                            </p:txEl>
                                          </p:spTgt>
                                        </p:tgtEl>
                                        <p:attrNameLst>
                                          <p:attrName>style.visibility</p:attrName>
                                        </p:attrNameLst>
                                      </p:cBhvr>
                                      <p:to>
                                        <p:strVal val="visible"/>
                                      </p:to>
                                    </p:set>
                                    <p:animEffect transition="in" filter="dissolve">
                                      <p:cBhvr>
                                        <p:cTn id="32" dur="500"/>
                                        <p:tgtEl>
                                          <p:spTgt spid="30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descr="bible01anim[1]"/>
          <p:cNvPicPr>
            <a:picLocks noChangeAspect="1" noChangeArrowheads="1" noCrop="1"/>
          </p:cNvPicPr>
          <p:nvPr/>
        </p:nvPicPr>
        <p:blipFill>
          <a:blip r:embed="rId2" cstate="print"/>
          <a:srcRect/>
          <a:stretch>
            <a:fillRect/>
          </a:stretch>
        </p:blipFill>
        <p:spPr bwMode="auto">
          <a:xfrm>
            <a:off x="152400" y="76200"/>
            <a:ext cx="3200400" cy="990600"/>
          </a:xfrm>
          <a:prstGeom prst="rect">
            <a:avLst/>
          </a:prstGeom>
          <a:noFill/>
        </p:spPr>
      </p:pic>
      <p:sp>
        <p:nvSpPr>
          <p:cNvPr id="20483" name="WordArt 3"/>
          <p:cNvSpPr>
            <a:spLocks noChangeArrowheads="1" noChangeShapeType="1" noTextEdit="1"/>
          </p:cNvSpPr>
          <p:nvPr/>
        </p:nvSpPr>
        <p:spPr bwMode="auto">
          <a:xfrm>
            <a:off x="3429000" y="381000"/>
            <a:ext cx="5029200" cy="457200"/>
          </a:xfrm>
          <a:prstGeom prst="rect">
            <a:avLst/>
          </a:prstGeom>
        </p:spPr>
        <p:txBody>
          <a:bodyPr wrap="none" fromWordArt="1">
            <a:prstTxWarp prst="textPlain">
              <a:avLst>
                <a:gd name="adj" fmla="val 50000"/>
              </a:avLst>
            </a:prstTxWarp>
          </a:bodyPr>
          <a:lstStyle/>
          <a:p>
            <a:pPr algn="ctr"/>
            <a:r>
              <a:rPr lang="en-US" sz="3600" b="1" kern="10" dirty="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89803" dir="2700000" algn="ctr" rotWithShape="0">
                    <a:schemeClr val="bg1">
                      <a:alpha val="80000"/>
                    </a:schemeClr>
                  </a:outerShdw>
                </a:effectLst>
                <a:latin typeface="Calibri" panose="020F0502020204030204" pitchFamily="34" charset="0"/>
                <a:cs typeface="Arial" pitchFamily="34" charset="0"/>
              </a:rPr>
              <a:t>Evidence</a:t>
            </a:r>
          </a:p>
        </p:txBody>
      </p:sp>
      <p:sp>
        <p:nvSpPr>
          <p:cNvPr id="20484" name="WordArt 4"/>
          <p:cNvSpPr>
            <a:spLocks noChangeArrowheads="1" noChangeShapeType="1" noTextEdit="1"/>
          </p:cNvSpPr>
          <p:nvPr/>
        </p:nvSpPr>
        <p:spPr bwMode="auto">
          <a:xfrm>
            <a:off x="609600" y="457200"/>
            <a:ext cx="2362200" cy="304800"/>
          </a:xfrm>
          <a:prstGeom prst="rect">
            <a:avLst/>
          </a:prstGeom>
        </p:spPr>
        <p:txBody>
          <a:bodyPr wrap="none" fromWordArt="1">
            <a:prstTxWarp prst="textPlain">
              <a:avLst>
                <a:gd name="adj" fmla="val 50000"/>
              </a:avLst>
            </a:prstTxWarp>
          </a:bodyPr>
          <a:lstStyle/>
          <a:p>
            <a:pPr algn="ctr"/>
            <a:r>
              <a:rPr lang="en-US" sz="3600" b="1" kern="10" dirty="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89803" dir="2700000" algn="ctr" rotWithShape="0">
                    <a:schemeClr val="bg1">
                      <a:alpha val="80000"/>
                    </a:schemeClr>
                  </a:outerShdw>
                </a:effectLst>
                <a:latin typeface="Calibri" panose="020F0502020204030204" pitchFamily="34" charset="0"/>
                <a:cs typeface="Arial" pitchFamily="34" charset="0"/>
              </a:rPr>
              <a:t>Bible's</a:t>
            </a:r>
          </a:p>
        </p:txBody>
      </p:sp>
      <p:sp>
        <p:nvSpPr>
          <p:cNvPr id="20485" name="Rectangle 5"/>
          <p:cNvSpPr>
            <a:spLocks noChangeArrowheads="1"/>
          </p:cNvSpPr>
          <p:nvPr/>
        </p:nvSpPr>
        <p:spPr bwMode="auto">
          <a:xfrm>
            <a:off x="152400" y="1143000"/>
            <a:ext cx="11887200" cy="5334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20486" name="Text Box 6"/>
          <p:cNvSpPr txBox="1">
            <a:spLocks noChangeArrowheads="1"/>
          </p:cNvSpPr>
          <p:nvPr/>
        </p:nvSpPr>
        <p:spPr bwMode="auto">
          <a:xfrm>
            <a:off x="152400" y="1066800"/>
            <a:ext cx="11887200" cy="641350"/>
          </a:xfrm>
          <a:prstGeom prst="rect">
            <a:avLst/>
          </a:prstGeom>
          <a:noFill/>
          <a:ln w="12700">
            <a:noFill/>
            <a:miter lim="800000"/>
            <a:headEnd/>
            <a:tailEnd/>
          </a:ln>
          <a:effectLst>
            <a:outerShdw dist="35921" dir="2700000" algn="ctr" rotWithShape="0">
              <a:schemeClr val="tx2"/>
            </a:outerShdw>
          </a:effectLst>
        </p:spPr>
        <p:txBody>
          <a:bodyPr wrap="square">
            <a:spAutoFit/>
          </a:bodyPr>
          <a:lstStyle/>
          <a:p>
            <a:pPr algn="ctr">
              <a:spcBef>
                <a:spcPct val="50000"/>
              </a:spcBef>
            </a:pPr>
            <a:r>
              <a:rPr lang="en-US" sz="3600" b="1" dirty="0">
                <a:solidFill>
                  <a:schemeClr val="bg1"/>
                </a:solidFill>
                <a:latin typeface="Calibri" panose="020F0502020204030204" pitchFamily="34" charset="0"/>
                <a:cs typeface="Arial" pitchFamily="34" charset="0"/>
              </a:rPr>
              <a:t>“Paths of the Sea”</a:t>
            </a:r>
          </a:p>
        </p:txBody>
      </p:sp>
      <p:sp>
        <p:nvSpPr>
          <p:cNvPr id="20487" name="Text Box 7"/>
          <p:cNvSpPr txBox="1">
            <a:spLocks noChangeArrowheads="1"/>
          </p:cNvSpPr>
          <p:nvPr/>
        </p:nvSpPr>
        <p:spPr bwMode="auto">
          <a:xfrm>
            <a:off x="4907223" y="2865439"/>
            <a:ext cx="7208577" cy="1015663"/>
          </a:xfrm>
          <a:prstGeom prst="rect">
            <a:avLst/>
          </a:prstGeom>
          <a:noFill/>
          <a:ln w="12700">
            <a:noFill/>
            <a:miter lim="800000"/>
            <a:headEnd/>
            <a:tailEnd/>
          </a:ln>
          <a:effectLst/>
        </p:spPr>
        <p:txBody>
          <a:bodyPr wrap="square">
            <a:spAutoFit/>
          </a:bodyPr>
          <a:lstStyle/>
          <a:p>
            <a:pPr algn="ctr"/>
            <a:r>
              <a:rPr lang="en-US" sz="3200" dirty="0">
                <a:latin typeface="Calibri" panose="020F0502020204030204" pitchFamily="34" charset="0"/>
                <a:cs typeface="Arial" pitchFamily="34" charset="0"/>
              </a:rPr>
              <a:t>Psalms 8:8</a:t>
            </a:r>
            <a:r>
              <a:rPr lang="en-US" dirty="0">
                <a:latin typeface="Calibri" panose="020F0502020204030204" pitchFamily="34" charset="0"/>
                <a:cs typeface="Arial" pitchFamily="34" charset="0"/>
              </a:rPr>
              <a:t> </a:t>
            </a:r>
          </a:p>
          <a:p>
            <a:pPr algn="ctr"/>
            <a:r>
              <a:rPr lang="en-US" sz="2800" dirty="0">
                <a:solidFill>
                  <a:srgbClr val="FFFF00"/>
                </a:solidFill>
                <a:latin typeface="Calibri" panose="020F0502020204030204" pitchFamily="34" charset="0"/>
                <a:cs typeface="Arial" pitchFamily="34" charset="0"/>
              </a:rPr>
              <a:t>(written 1,000 B.C.)</a:t>
            </a:r>
          </a:p>
        </p:txBody>
      </p:sp>
      <p:sp>
        <p:nvSpPr>
          <p:cNvPr id="20488" name="Rectangle 8"/>
          <p:cNvSpPr>
            <a:spLocks noChangeArrowheads="1"/>
          </p:cNvSpPr>
          <p:nvPr/>
        </p:nvSpPr>
        <p:spPr bwMode="auto">
          <a:xfrm>
            <a:off x="152400" y="4939607"/>
            <a:ext cx="11887200" cy="1461193"/>
          </a:xfrm>
          <a:prstGeom prst="rect">
            <a:avLst/>
          </a:prstGeom>
          <a:solidFill>
            <a:schemeClr val="bg1"/>
          </a:solidFill>
          <a:ln w="38100">
            <a:noFill/>
            <a:miter lim="800000"/>
            <a:headEnd/>
            <a:tailEnd/>
          </a:ln>
          <a:effectLst/>
        </p:spPr>
        <p:txBody>
          <a:bodyPr wrap="none" anchor="ctr"/>
          <a:lstStyle/>
          <a:p>
            <a:endParaRPr lang="en-US" dirty="0"/>
          </a:p>
        </p:txBody>
      </p:sp>
      <p:sp>
        <p:nvSpPr>
          <p:cNvPr id="20489" name="Text Box 9"/>
          <p:cNvSpPr txBox="1">
            <a:spLocks noChangeArrowheads="1"/>
          </p:cNvSpPr>
          <p:nvPr/>
        </p:nvSpPr>
        <p:spPr bwMode="auto">
          <a:xfrm>
            <a:off x="1981200" y="4953000"/>
            <a:ext cx="8229600" cy="1569660"/>
          </a:xfrm>
          <a:prstGeom prst="rect">
            <a:avLst/>
          </a:prstGeom>
          <a:noFill/>
          <a:ln w="12700">
            <a:noFill/>
            <a:miter lim="800000"/>
            <a:headEnd/>
            <a:tailEnd/>
          </a:ln>
          <a:effectLst/>
        </p:spPr>
        <p:txBody>
          <a:bodyPr>
            <a:spAutoFit/>
          </a:bodyPr>
          <a:lstStyle/>
          <a:p>
            <a:pPr algn="ctr"/>
            <a:r>
              <a:rPr lang="en-US" sz="3200" b="1" dirty="0">
                <a:latin typeface="Calibri" panose="020F0502020204030204" pitchFamily="34" charset="0"/>
                <a:cs typeface="Arial" pitchFamily="34" charset="0"/>
              </a:rPr>
              <a:t>Modern Man</a:t>
            </a:r>
            <a:r>
              <a:rPr lang="en-US" sz="3200" dirty="0">
                <a:latin typeface="Calibri" panose="020F0502020204030204" pitchFamily="34" charset="0"/>
                <a:cs typeface="Arial" pitchFamily="34" charset="0"/>
              </a:rPr>
              <a:t>,</a:t>
            </a:r>
          </a:p>
          <a:p>
            <a:pPr algn="ctr"/>
            <a:r>
              <a:rPr lang="en-US" sz="3200" dirty="0">
                <a:latin typeface="Calibri" panose="020F0502020204030204" pitchFamily="34" charset="0"/>
                <a:cs typeface="Arial" pitchFamily="34" charset="0"/>
              </a:rPr>
              <a:t>In 1855 A.D., discovers this scientific fact about 3,000 years after God wrote it in the Bible!</a:t>
            </a:r>
          </a:p>
        </p:txBody>
      </p:sp>
      <p:graphicFrame>
        <p:nvGraphicFramePr>
          <p:cNvPr id="20491" name="Object 11"/>
          <p:cNvGraphicFramePr>
            <a:graphicFrameLocks noChangeAspect="1"/>
          </p:cNvGraphicFramePr>
          <p:nvPr>
            <p:extLst>
              <p:ext uri="{D42A27DB-BD31-4B8C-83A1-F6EECF244321}">
                <p14:modId xmlns:p14="http://schemas.microsoft.com/office/powerpoint/2010/main" val="3750470135"/>
              </p:ext>
            </p:extLst>
          </p:nvPr>
        </p:nvGraphicFramePr>
        <p:xfrm>
          <a:off x="152400" y="1825487"/>
          <a:ext cx="4754823" cy="2970370"/>
        </p:xfrm>
        <a:graphic>
          <a:graphicData uri="http://schemas.openxmlformats.org/presentationml/2006/ole">
            <mc:AlternateContent xmlns:mc="http://schemas.openxmlformats.org/markup-compatibility/2006">
              <mc:Choice xmlns:v="urn:schemas-microsoft-com:vml" Requires="v">
                <p:oleObj name="Drawing" r:id="rId3" imgW="5895404" imgH="3790974" progId="Presentations.Drawing.14">
                  <p:embed/>
                </p:oleObj>
              </mc:Choice>
              <mc:Fallback>
                <p:oleObj name="Drawing" r:id="rId3" imgW="5895404" imgH="3790974" progId="Presentations.Drawing.14">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825487"/>
                        <a:ext cx="4754823" cy="2970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Box 16">
            <a:extLst>
              <a:ext uri="{FF2B5EF4-FFF2-40B4-BE49-F238E27FC236}">
                <a16:creationId xmlns:a16="http://schemas.microsoft.com/office/drawing/2014/main" id="{0B6ACCC5-5DA3-4C4D-B0B0-E61135877133}"/>
              </a:ext>
            </a:extLst>
          </p:cNvPr>
          <p:cNvSpPr txBox="1"/>
          <p:nvPr/>
        </p:nvSpPr>
        <p:spPr>
          <a:xfrm>
            <a:off x="0" y="6519446"/>
            <a:ext cx="12192000" cy="338554"/>
          </a:xfrm>
          <a:prstGeom prst="rect">
            <a:avLst/>
          </a:prstGeom>
          <a:solidFill>
            <a:schemeClr val="bg1"/>
          </a:solidFill>
        </p:spPr>
        <p:txBody>
          <a:bodyPr wrap="square" rtlCol="0">
            <a:spAutoFit/>
          </a:bodyPr>
          <a:lstStyle/>
          <a:p>
            <a:r>
              <a:rPr lang="en-US" sz="1600" dirty="0">
                <a:latin typeface="Calibri" pitchFamily="34" charset="0"/>
              </a:rPr>
              <a:t>Richie Thetford						     			              www.thetfordcountry.com</a:t>
            </a:r>
          </a:p>
        </p:txBody>
      </p:sp>
      <p:sp>
        <p:nvSpPr>
          <p:cNvPr id="18" name="Rectangle 17">
            <a:extLst>
              <a:ext uri="{FF2B5EF4-FFF2-40B4-BE49-F238E27FC236}">
                <a16:creationId xmlns:a16="http://schemas.microsoft.com/office/drawing/2014/main" id="{29A45F9C-0840-4BCD-AAD2-11F8A7DD0F17}"/>
              </a:ext>
            </a:extLst>
          </p:cNvPr>
          <p:cNvSpPr/>
          <p:nvPr/>
        </p:nvSpPr>
        <p:spPr bwMode="auto">
          <a:xfrm>
            <a:off x="0" y="0"/>
            <a:ext cx="12192000" cy="76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331698C-07C6-4A32-A920-CB3378445358}"/>
              </a:ext>
            </a:extLst>
          </p:cNvPr>
          <p:cNvSpPr/>
          <p:nvPr/>
        </p:nvSpPr>
        <p:spPr bwMode="auto">
          <a:xfrm>
            <a:off x="0" y="6477000"/>
            <a:ext cx="12192000" cy="76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D60A83ED-7900-42F2-AD6E-64E3F912475C}"/>
              </a:ext>
            </a:extLst>
          </p:cNvPr>
          <p:cNvSpPr/>
          <p:nvPr/>
        </p:nvSpPr>
        <p:spPr bwMode="auto">
          <a:xfrm>
            <a:off x="0" y="0"/>
            <a:ext cx="76200" cy="6553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6B86B836-AB58-4A93-99B5-E9A2D9AC4BB5}"/>
              </a:ext>
            </a:extLst>
          </p:cNvPr>
          <p:cNvSpPr/>
          <p:nvPr/>
        </p:nvSpPr>
        <p:spPr bwMode="auto">
          <a:xfrm>
            <a:off x="12115800" y="0"/>
            <a:ext cx="76200" cy="6553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dissolve">
                                      <p:cBhvr>
                                        <p:cTn id="7" dur="500"/>
                                        <p:tgtEl>
                                          <p:spTgt spid="2048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486"/>
                                        </p:tgtEl>
                                        <p:attrNameLst>
                                          <p:attrName>style.visibility</p:attrName>
                                        </p:attrNameLst>
                                      </p:cBhvr>
                                      <p:to>
                                        <p:strVal val="visible"/>
                                      </p:to>
                                    </p:set>
                                    <p:animEffect transition="in" filter="dissolve">
                                      <p:cBhvr>
                                        <p:cTn id="10" dur="500"/>
                                        <p:tgtEl>
                                          <p:spTgt spid="2048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0491"/>
                                        </p:tgtEl>
                                        <p:attrNameLst>
                                          <p:attrName>style.visibility</p:attrName>
                                        </p:attrNameLst>
                                      </p:cBhvr>
                                      <p:to>
                                        <p:strVal val="visible"/>
                                      </p:to>
                                    </p:set>
                                    <p:animEffect transition="in" filter="fade">
                                      <p:cBhvr>
                                        <p:cTn id="14" dur="2000"/>
                                        <p:tgtEl>
                                          <p:spTgt spid="20491"/>
                                        </p:tgtEl>
                                      </p:cBhvr>
                                    </p:animEffect>
                                  </p:childTnLst>
                                </p:cTn>
                              </p:par>
                            </p:childTnLst>
                          </p:cTn>
                        </p:par>
                        <p:par>
                          <p:cTn id="15" fill="hold">
                            <p:stCondLst>
                              <p:cond delay="2500"/>
                            </p:stCondLst>
                            <p:childTnLst>
                              <p:par>
                                <p:cTn id="16" presetID="23" presetClass="entr" presetSubtype="16" fill="hold" grpId="0" nodeType="afterEffect">
                                  <p:stCondLst>
                                    <p:cond delay="0"/>
                                  </p:stCondLst>
                                  <p:childTnLst>
                                    <p:set>
                                      <p:cBhvr>
                                        <p:cTn id="17" dur="1" fill="hold">
                                          <p:stCondLst>
                                            <p:cond delay="0"/>
                                          </p:stCondLst>
                                        </p:cTn>
                                        <p:tgtEl>
                                          <p:spTgt spid="20487"/>
                                        </p:tgtEl>
                                        <p:attrNameLst>
                                          <p:attrName>style.visibility</p:attrName>
                                        </p:attrNameLst>
                                      </p:cBhvr>
                                      <p:to>
                                        <p:strVal val="visible"/>
                                      </p:to>
                                    </p:set>
                                    <p:anim calcmode="lin" valueType="num">
                                      <p:cBhvr>
                                        <p:cTn id="18" dur="500" fill="hold"/>
                                        <p:tgtEl>
                                          <p:spTgt spid="20487"/>
                                        </p:tgtEl>
                                        <p:attrNameLst>
                                          <p:attrName>ppt_w</p:attrName>
                                        </p:attrNameLst>
                                      </p:cBhvr>
                                      <p:tavLst>
                                        <p:tav tm="0">
                                          <p:val>
                                            <p:fltVal val="0"/>
                                          </p:val>
                                        </p:tav>
                                        <p:tav tm="100000">
                                          <p:val>
                                            <p:strVal val="#ppt_w"/>
                                          </p:val>
                                        </p:tav>
                                      </p:tavLst>
                                    </p:anim>
                                    <p:anim calcmode="lin" valueType="num">
                                      <p:cBhvr>
                                        <p:cTn id="19" dur="500" fill="hold"/>
                                        <p:tgtEl>
                                          <p:spTgt spid="20487"/>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0488"/>
                                        </p:tgtEl>
                                        <p:attrNameLst>
                                          <p:attrName>style.visibility</p:attrName>
                                        </p:attrNameLst>
                                      </p:cBhvr>
                                      <p:to>
                                        <p:strVal val="visible"/>
                                      </p:to>
                                    </p:set>
                                    <p:animEffect transition="in" filter="blinds(horizontal)">
                                      <p:cBhvr>
                                        <p:cTn id="24" dur="500"/>
                                        <p:tgtEl>
                                          <p:spTgt spid="2048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0489"/>
                                        </p:tgtEl>
                                        <p:attrNameLst>
                                          <p:attrName>style.visibility</p:attrName>
                                        </p:attrNameLst>
                                      </p:cBhvr>
                                      <p:to>
                                        <p:strVal val="visible"/>
                                      </p:to>
                                    </p:set>
                                    <p:animEffect transition="in" filter="blinds(horizontal)">
                                      <p:cBhvr>
                                        <p:cTn id="27" dur="5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6" grpId="0"/>
      <p:bldP spid="20487" grpId="0"/>
      <p:bldP spid="20488" grpId="0" animBg="1"/>
      <p:bldP spid="2048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descr="bible01anim[1]"/>
          <p:cNvPicPr>
            <a:picLocks noChangeAspect="1" noChangeArrowheads="1" noCrop="1"/>
          </p:cNvPicPr>
          <p:nvPr/>
        </p:nvPicPr>
        <p:blipFill>
          <a:blip r:embed="rId2" cstate="print"/>
          <a:srcRect/>
          <a:stretch>
            <a:fillRect/>
          </a:stretch>
        </p:blipFill>
        <p:spPr bwMode="auto">
          <a:xfrm>
            <a:off x="152400" y="76200"/>
            <a:ext cx="3200400" cy="990600"/>
          </a:xfrm>
          <a:prstGeom prst="rect">
            <a:avLst/>
          </a:prstGeom>
          <a:noFill/>
        </p:spPr>
      </p:pic>
      <p:sp>
        <p:nvSpPr>
          <p:cNvPr id="19459" name="WordArt 3"/>
          <p:cNvSpPr>
            <a:spLocks noChangeArrowheads="1" noChangeShapeType="1" noTextEdit="1"/>
          </p:cNvSpPr>
          <p:nvPr/>
        </p:nvSpPr>
        <p:spPr bwMode="auto">
          <a:xfrm>
            <a:off x="3429000" y="381000"/>
            <a:ext cx="5029200" cy="457200"/>
          </a:xfrm>
          <a:prstGeom prst="rect">
            <a:avLst/>
          </a:prstGeom>
        </p:spPr>
        <p:txBody>
          <a:bodyPr wrap="none" fromWordArt="1">
            <a:prstTxWarp prst="textPlain">
              <a:avLst>
                <a:gd name="adj" fmla="val 50000"/>
              </a:avLst>
            </a:prstTxWarp>
          </a:bodyPr>
          <a:lstStyle/>
          <a:p>
            <a:pPr algn="ctr"/>
            <a:r>
              <a:rPr lang="en-US" sz="3600" b="1" kern="10" dirty="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89803" dir="2700000" algn="ctr" rotWithShape="0">
                    <a:schemeClr val="bg1">
                      <a:alpha val="80000"/>
                    </a:schemeClr>
                  </a:outerShdw>
                </a:effectLst>
                <a:latin typeface="Calibri" panose="020F0502020204030204" pitchFamily="34" charset="0"/>
                <a:cs typeface="Arial" pitchFamily="34" charset="0"/>
              </a:rPr>
              <a:t>Evidence</a:t>
            </a:r>
          </a:p>
        </p:txBody>
      </p:sp>
      <p:sp>
        <p:nvSpPr>
          <p:cNvPr id="19460" name="WordArt 4"/>
          <p:cNvSpPr>
            <a:spLocks noChangeArrowheads="1" noChangeShapeType="1" noTextEdit="1"/>
          </p:cNvSpPr>
          <p:nvPr/>
        </p:nvSpPr>
        <p:spPr bwMode="auto">
          <a:xfrm>
            <a:off x="609600" y="457200"/>
            <a:ext cx="2362200" cy="304800"/>
          </a:xfrm>
          <a:prstGeom prst="rect">
            <a:avLst/>
          </a:prstGeom>
        </p:spPr>
        <p:txBody>
          <a:bodyPr wrap="none" fromWordArt="1">
            <a:prstTxWarp prst="textPlain">
              <a:avLst>
                <a:gd name="adj" fmla="val 50000"/>
              </a:avLst>
            </a:prstTxWarp>
          </a:bodyPr>
          <a:lstStyle/>
          <a:p>
            <a:pPr algn="ctr"/>
            <a:r>
              <a:rPr lang="en-US" sz="3600" b="1" kern="10" dirty="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89803" dir="2700000" algn="ctr" rotWithShape="0">
                    <a:schemeClr val="bg1">
                      <a:alpha val="80000"/>
                    </a:schemeClr>
                  </a:outerShdw>
                </a:effectLst>
                <a:latin typeface="Calibri" panose="020F0502020204030204" pitchFamily="34" charset="0"/>
                <a:cs typeface="Arial" pitchFamily="34" charset="0"/>
              </a:rPr>
              <a:t>Bible's</a:t>
            </a:r>
          </a:p>
        </p:txBody>
      </p:sp>
      <p:sp>
        <p:nvSpPr>
          <p:cNvPr id="19461" name="Rectangle 5"/>
          <p:cNvSpPr>
            <a:spLocks noChangeArrowheads="1"/>
          </p:cNvSpPr>
          <p:nvPr/>
        </p:nvSpPr>
        <p:spPr bwMode="auto">
          <a:xfrm>
            <a:off x="152400" y="1143000"/>
            <a:ext cx="11887200" cy="5334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19462" name="Text Box 6"/>
          <p:cNvSpPr txBox="1">
            <a:spLocks noChangeArrowheads="1"/>
          </p:cNvSpPr>
          <p:nvPr/>
        </p:nvSpPr>
        <p:spPr bwMode="auto">
          <a:xfrm>
            <a:off x="2133600" y="1066800"/>
            <a:ext cx="8077200" cy="641350"/>
          </a:xfrm>
          <a:prstGeom prst="rect">
            <a:avLst/>
          </a:prstGeom>
          <a:noFill/>
          <a:ln w="12700">
            <a:noFill/>
            <a:miter lim="800000"/>
            <a:headEnd/>
            <a:tailEnd/>
          </a:ln>
          <a:effectLst>
            <a:outerShdw dist="35921" dir="2700000" algn="ctr" rotWithShape="0">
              <a:schemeClr val="tx2"/>
            </a:outerShdw>
          </a:effectLst>
        </p:spPr>
        <p:txBody>
          <a:bodyPr wrap="square">
            <a:spAutoFit/>
          </a:bodyPr>
          <a:lstStyle/>
          <a:p>
            <a:pPr algn="ctr">
              <a:spcBef>
                <a:spcPct val="50000"/>
              </a:spcBef>
            </a:pPr>
            <a:r>
              <a:rPr lang="en-US" sz="3600" b="1" dirty="0">
                <a:solidFill>
                  <a:schemeClr val="bg1"/>
                </a:solidFill>
                <a:latin typeface="Calibri" panose="020F0502020204030204" pitchFamily="34" charset="0"/>
                <a:cs typeface="Arial" pitchFamily="34" charset="0"/>
              </a:rPr>
              <a:t>“Springs of the Sea”</a:t>
            </a:r>
          </a:p>
        </p:txBody>
      </p:sp>
      <p:sp>
        <p:nvSpPr>
          <p:cNvPr id="19463" name="Text Box 7"/>
          <p:cNvSpPr txBox="1">
            <a:spLocks noChangeArrowheads="1"/>
          </p:cNvSpPr>
          <p:nvPr/>
        </p:nvSpPr>
        <p:spPr bwMode="auto">
          <a:xfrm>
            <a:off x="3810000" y="1741944"/>
            <a:ext cx="8229600" cy="2677656"/>
          </a:xfrm>
          <a:prstGeom prst="rect">
            <a:avLst/>
          </a:prstGeom>
          <a:noFill/>
          <a:ln w="12700">
            <a:noFill/>
            <a:miter lim="800000"/>
            <a:headEnd/>
            <a:tailEnd/>
          </a:ln>
          <a:effectLst/>
        </p:spPr>
        <p:txBody>
          <a:bodyPr wrap="square">
            <a:spAutoFit/>
          </a:bodyPr>
          <a:lstStyle/>
          <a:p>
            <a:pPr algn="ctr"/>
            <a:r>
              <a:rPr lang="en-US" sz="3200" dirty="0">
                <a:latin typeface="Calibri" panose="020F0502020204030204" pitchFamily="34" charset="0"/>
                <a:cs typeface="Arial" pitchFamily="34" charset="0"/>
              </a:rPr>
              <a:t>Job 38:16</a:t>
            </a:r>
            <a:r>
              <a:rPr lang="en-US" dirty="0">
                <a:latin typeface="Calibri" panose="020F0502020204030204" pitchFamily="34" charset="0"/>
                <a:cs typeface="Arial" pitchFamily="34" charset="0"/>
              </a:rPr>
              <a:t> </a:t>
            </a:r>
          </a:p>
          <a:p>
            <a:pPr algn="ctr"/>
            <a:r>
              <a:rPr lang="en-US" dirty="0">
                <a:solidFill>
                  <a:srgbClr val="FFFF00"/>
                </a:solidFill>
                <a:latin typeface="Calibri" panose="020F0502020204030204" pitchFamily="34" charset="0"/>
                <a:cs typeface="Arial" pitchFamily="34" charset="0"/>
              </a:rPr>
              <a:t>(written 2,000 B.C.)</a:t>
            </a:r>
          </a:p>
          <a:p>
            <a:pPr algn="ctr"/>
            <a:r>
              <a:rPr lang="en-US" sz="3200" dirty="0">
                <a:solidFill>
                  <a:schemeClr val="tx2"/>
                </a:solidFill>
                <a:latin typeface="Calibri" panose="020F0502020204030204" pitchFamily="34" charset="0"/>
                <a:cs typeface="Arial" pitchFamily="34" charset="0"/>
              </a:rPr>
              <a:t>Genesis 7:11; 8:2</a:t>
            </a:r>
          </a:p>
          <a:p>
            <a:pPr algn="ctr"/>
            <a:r>
              <a:rPr lang="en-US" dirty="0">
                <a:solidFill>
                  <a:srgbClr val="FFFF00"/>
                </a:solidFill>
                <a:latin typeface="Calibri" panose="020F0502020204030204" pitchFamily="34" charset="0"/>
                <a:cs typeface="Arial" pitchFamily="34" charset="0"/>
              </a:rPr>
              <a:t>(1450 B.C.) “fountains of deep”</a:t>
            </a:r>
          </a:p>
          <a:p>
            <a:pPr algn="ctr"/>
            <a:r>
              <a:rPr lang="en-US" sz="3200" dirty="0">
                <a:solidFill>
                  <a:schemeClr val="tx2"/>
                </a:solidFill>
                <a:latin typeface="Calibri" panose="020F0502020204030204" pitchFamily="34" charset="0"/>
                <a:cs typeface="Arial" pitchFamily="34" charset="0"/>
              </a:rPr>
              <a:t>Proverbs 8:28</a:t>
            </a:r>
          </a:p>
          <a:p>
            <a:pPr algn="ctr"/>
            <a:r>
              <a:rPr lang="en-US" dirty="0">
                <a:solidFill>
                  <a:srgbClr val="FFFF00"/>
                </a:solidFill>
                <a:latin typeface="Calibri" panose="020F0502020204030204" pitchFamily="34" charset="0"/>
                <a:cs typeface="Arial" pitchFamily="34" charset="0"/>
              </a:rPr>
              <a:t>(1,000 B.C.) “springs of deep”</a:t>
            </a:r>
          </a:p>
        </p:txBody>
      </p:sp>
      <p:sp>
        <p:nvSpPr>
          <p:cNvPr id="19464" name="Rectangle 8"/>
          <p:cNvSpPr>
            <a:spLocks noChangeArrowheads="1"/>
          </p:cNvSpPr>
          <p:nvPr/>
        </p:nvSpPr>
        <p:spPr bwMode="auto">
          <a:xfrm>
            <a:off x="152400" y="4495800"/>
            <a:ext cx="11887200" cy="1905000"/>
          </a:xfrm>
          <a:prstGeom prst="rect">
            <a:avLst/>
          </a:prstGeom>
          <a:solidFill>
            <a:schemeClr val="bg1"/>
          </a:solidFill>
          <a:ln w="38100">
            <a:noFill/>
            <a:miter lim="800000"/>
            <a:headEnd/>
            <a:tailEnd/>
          </a:ln>
          <a:effectLst/>
        </p:spPr>
        <p:txBody>
          <a:bodyPr wrap="none" anchor="ctr"/>
          <a:lstStyle/>
          <a:p>
            <a:endParaRPr lang="en-US"/>
          </a:p>
        </p:txBody>
      </p:sp>
      <p:sp>
        <p:nvSpPr>
          <p:cNvPr id="19465" name="Text Box 9"/>
          <p:cNvSpPr txBox="1">
            <a:spLocks noChangeArrowheads="1"/>
          </p:cNvSpPr>
          <p:nvPr/>
        </p:nvSpPr>
        <p:spPr bwMode="auto">
          <a:xfrm>
            <a:off x="228600" y="4678740"/>
            <a:ext cx="11658600" cy="1569660"/>
          </a:xfrm>
          <a:prstGeom prst="rect">
            <a:avLst/>
          </a:prstGeom>
          <a:noFill/>
          <a:ln w="12700">
            <a:noFill/>
            <a:miter lim="800000"/>
            <a:headEnd/>
            <a:tailEnd/>
          </a:ln>
          <a:effectLst/>
        </p:spPr>
        <p:txBody>
          <a:bodyPr wrap="square">
            <a:spAutoFit/>
          </a:bodyPr>
          <a:lstStyle/>
          <a:p>
            <a:pPr algn="ctr"/>
            <a:r>
              <a:rPr lang="en-US" sz="3200" b="1" dirty="0">
                <a:latin typeface="Calibri" panose="020F0502020204030204" pitchFamily="34" charset="0"/>
                <a:cs typeface="Arial" pitchFamily="34" charset="0"/>
              </a:rPr>
              <a:t>Modern Man</a:t>
            </a:r>
            <a:r>
              <a:rPr lang="en-US" sz="3200" dirty="0">
                <a:latin typeface="Calibri" panose="020F0502020204030204" pitchFamily="34" charset="0"/>
                <a:cs typeface="Arial" pitchFamily="34" charset="0"/>
              </a:rPr>
              <a:t>,</a:t>
            </a:r>
          </a:p>
          <a:p>
            <a:pPr algn="ctr"/>
            <a:r>
              <a:rPr lang="en-US" sz="3200" dirty="0">
                <a:latin typeface="Calibri" panose="020F0502020204030204" pitchFamily="34" charset="0"/>
                <a:cs typeface="Arial" pitchFamily="34" charset="0"/>
              </a:rPr>
              <a:t>beginning in 1930 A.D., discovered fresh water springs in the ocean. God wrote it in the Bible 4,000 years earlier!</a:t>
            </a:r>
          </a:p>
        </p:txBody>
      </p:sp>
      <p:pic>
        <p:nvPicPr>
          <p:cNvPr id="19468" name="Picture 12" descr="Honu%20bubbles"/>
          <p:cNvPicPr>
            <a:picLocks noChangeAspect="1" noChangeArrowheads="1"/>
          </p:cNvPicPr>
          <p:nvPr/>
        </p:nvPicPr>
        <p:blipFill>
          <a:blip r:embed="rId3" cstate="print"/>
          <a:srcRect/>
          <a:stretch>
            <a:fillRect/>
          </a:stretch>
        </p:blipFill>
        <p:spPr bwMode="auto">
          <a:xfrm>
            <a:off x="152400" y="1818165"/>
            <a:ext cx="3657600" cy="2555748"/>
          </a:xfrm>
          <a:prstGeom prst="rect">
            <a:avLst/>
          </a:prstGeom>
          <a:noFill/>
        </p:spPr>
      </p:pic>
      <p:sp>
        <p:nvSpPr>
          <p:cNvPr id="17" name="TextBox 16">
            <a:extLst>
              <a:ext uri="{FF2B5EF4-FFF2-40B4-BE49-F238E27FC236}">
                <a16:creationId xmlns:a16="http://schemas.microsoft.com/office/drawing/2014/main" id="{B039431A-08AA-4550-A3D8-986A91F2B98D}"/>
              </a:ext>
            </a:extLst>
          </p:cNvPr>
          <p:cNvSpPr txBox="1"/>
          <p:nvPr/>
        </p:nvSpPr>
        <p:spPr>
          <a:xfrm>
            <a:off x="0" y="6519446"/>
            <a:ext cx="12192000" cy="338554"/>
          </a:xfrm>
          <a:prstGeom prst="rect">
            <a:avLst/>
          </a:prstGeom>
          <a:solidFill>
            <a:schemeClr val="bg1"/>
          </a:solidFill>
        </p:spPr>
        <p:txBody>
          <a:bodyPr wrap="square" rtlCol="0">
            <a:spAutoFit/>
          </a:bodyPr>
          <a:lstStyle/>
          <a:p>
            <a:r>
              <a:rPr lang="en-US" sz="1600" dirty="0">
                <a:latin typeface="Calibri" pitchFamily="34" charset="0"/>
              </a:rPr>
              <a:t>Richie Thetford						     			              www.thetfordcountry.com</a:t>
            </a:r>
          </a:p>
        </p:txBody>
      </p:sp>
      <p:sp>
        <p:nvSpPr>
          <p:cNvPr id="18" name="Rectangle 17">
            <a:extLst>
              <a:ext uri="{FF2B5EF4-FFF2-40B4-BE49-F238E27FC236}">
                <a16:creationId xmlns:a16="http://schemas.microsoft.com/office/drawing/2014/main" id="{319F2D16-6187-4C1D-9DF2-AD481CD93D4E}"/>
              </a:ext>
            </a:extLst>
          </p:cNvPr>
          <p:cNvSpPr/>
          <p:nvPr/>
        </p:nvSpPr>
        <p:spPr bwMode="auto">
          <a:xfrm>
            <a:off x="0" y="0"/>
            <a:ext cx="12192000" cy="76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05791760-A766-4481-B214-567D3C4DCCD5}"/>
              </a:ext>
            </a:extLst>
          </p:cNvPr>
          <p:cNvSpPr/>
          <p:nvPr/>
        </p:nvSpPr>
        <p:spPr bwMode="auto">
          <a:xfrm>
            <a:off x="0" y="6477000"/>
            <a:ext cx="12192000" cy="76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871B4C96-8A97-4D42-99F2-39BDD65C6E9C}"/>
              </a:ext>
            </a:extLst>
          </p:cNvPr>
          <p:cNvSpPr/>
          <p:nvPr/>
        </p:nvSpPr>
        <p:spPr bwMode="auto">
          <a:xfrm>
            <a:off x="0" y="0"/>
            <a:ext cx="76200" cy="6553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CA9B2ACA-92A6-447B-A429-6CB56E7F20C4}"/>
              </a:ext>
            </a:extLst>
          </p:cNvPr>
          <p:cNvSpPr/>
          <p:nvPr/>
        </p:nvSpPr>
        <p:spPr bwMode="auto">
          <a:xfrm>
            <a:off x="12115800" y="0"/>
            <a:ext cx="76200" cy="6553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5"/>
                                        </p:tgtEl>
                                        <p:attrNameLst>
                                          <p:attrName>style.visibility</p:attrName>
                                        </p:attrNameLst>
                                      </p:cBhvr>
                                      <p:to>
                                        <p:strVal val="visible"/>
                                      </p:to>
                                    </p:set>
                                    <p:animEffect transition="in" filter="blinds(horizontal)">
                                      <p:cBhvr>
                                        <p:cTn id="7" dur="500"/>
                                        <p:tgtEl>
                                          <p:spTgt spid="1946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464"/>
                                        </p:tgtEl>
                                        <p:attrNameLst>
                                          <p:attrName>style.visibility</p:attrName>
                                        </p:attrNameLst>
                                      </p:cBhvr>
                                      <p:to>
                                        <p:strVal val="visible"/>
                                      </p:to>
                                    </p:set>
                                    <p:animEffect transition="in" filter="blinds(horizontal)">
                                      <p:cBhvr>
                                        <p:cTn id="10"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animBg="1"/>
      <p:bldP spid="1946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descr="bible01anim[1]"/>
          <p:cNvPicPr>
            <a:picLocks noChangeAspect="1" noChangeArrowheads="1" noCrop="1"/>
          </p:cNvPicPr>
          <p:nvPr/>
        </p:nvPicPr>
        <p:blipFill>
          <a:blip r:embed="rId2" cstate="print"/>
          <a:srcRect/>
          <a:stretch>
            <a:fillRect/>
          </a:stretch>
        </p:blipFill>
        <p:spPr bwMode="auto">
          <a:xfrm>
            <a:off x="152400" y="76200"/>
            <a:ext cx="3200400" cy="990600"/>
          </a:xfrm>
          <a:prstGeom prst="rect">
            <a:avLst/>
          </a:prstGeom>
          <a:noFill/>
        </p:spPr>
      </p:pic>
      <p:sp>
        <p:nvSpPr>
          <p:cNvPr id="18435" name="WordArt 3"/>
          <p:cNvSpPr>
            <a:spLocks noChangeArrowheads="1" noChangeShapeType="1" noTextEdit="1"/>
          </p:cNvSpPr>
          <p:nvPr/>
        </p:nvSpPr>
        <p:spPr bwMode="auto">
          <a:xfrm>
            <a:off x="3429000" y="381000"/>
            <a:ext cx="5029200" cy="457200"/>
          </a:xfrm>
          <a:prstGeom prst="rect">
            <a:avLst/>
          </a:prstGeom>
        </p:spPr>
        <p:txBody>
          <a:bodyPr wrap="none" fromWordArt="1">
            <a:prstTxWarp prst="textPlain">
              <a:avLst>
                <a:gd name="adj" fmla="val 50000"/>
              </a:avLst>
            </a:prstTxWarp>
          </a:bodyPr>
          <a:lstStyle/>
          <a:p>
            <a:pPr algn="ctr"/>
            <a:r>
              <a:rPr lang="en-US" sz="3600" b="1" kern="10" dirty="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89803" dir="2700000" algn="ctr" rotWithShape="0">
                    <a:schemeClr val="bg1">
                      <a:alpha val="80000"/>
                    </a:schemeClr>
                  </a:outerShdw>
                </a:effectLst>
                <a:latin typeface="Calibri" panose="020F0502020204030204" pitchFamily="34" charset="0"/>
                <a:cs typeface="Arial" pitchFamily="34" charset="0"/>
              </a:rPr>
              <a:t>Evidence</a:t>
            </a:r>
          </a:p>
        </p:txBody>
      </p:sp>
      <p:sp>
        <p:nvSpPr>
          <p:cNvPr id="18436" name="WordArt 4"/>
          <p:cNvSpPr>
            <a:spLocks noChangeArrowheads="1" noChangeShapeType="1" noTextEdit="1"/>
          </p:cNvSpPr>
          <p:nvPr/>
        </p:nvSpPr>
        <p:spPr bwMode="auto">
          <a:xfrm>
            <a:off x="609600" y="457200"/>
            <a:ext cx="2362200" cy="304800"/>
          </a:xfrm>
          <a:prstGeom prst="rect">
            <a:avLst/>
          </a:prstGeom>
        </p:spPr>
        <p:txBody>
          <a:bodyPr wrap="none" fromWordArt="1">
            <a:prstTxWarp prst="textPlain">
              <a:avLst>
                <a:gd name="adj" fmla="val 50000"/>
              </a:avLst>
            </a:prstTxWarp>
          </a:bodyPr>
          <a:lstStyle/>
          <a:p>
            <a:pPr algn="ctr"/>
            <a:r>
              <a:rPr lang="en-US" sz="3600" b="1" kern="10" dirty="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89803" dir="2700000" algn="ctr" rotWithShape="0">
                    <a:schemeClr val="bg1">
                      <a:alpha val="80000"/>
                    </a:schemeClr>
                  </a:outerShdw>
                </a:effectLst>
                <a:latin typeface="Calibri" panose="020F0502020204030204" pitchFamily="34" charset="0"/>
                <a:cs typeface="Arial" pitchFamily="34" charset="0"/>
              </a:rPr>
              <a:t>Bible's</a:t>
            </a:r>
          </a:p>
        </p:txBody>
      </p:sp>
      <p:sp>
        <p:nvSpPr>
          <p:cNvPr id="18437" name="Rectangle 5"/>
          <p:cNvSpPr>
            <a:spLocks noChangeArrowheads="1"/>
          </p:cNvSpPr>
          <p:nvPr/>
        </p:nvSpPr>
        <p:spPr bwMode="auto">
          <a:xfrm>
            <a:off x="152400" y="1143000"/>
            <a:ext cx="11887200" cy="5334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18438" name="Text Box 6"/>
          <p:cNvSpPr txBox="1">
            <a:spLocks noChangeArrowheads="1"/>
          </p:cNvSpPr>
          <p:nvPr/>
        </p:nvSpPr>
        <p:spPr bwMode="auto">
          <a:xfrm>
            <a:off x="152400" y="1066800"/>
            <a:ext cx="11887200" cy="641350"/>
          </a:xfrm>
          <a:prstGeom prst="rect">
            <a:avLst/>
          </a:prstGeom>
          <a:noFill/>
          <a:ln w="12700">
            <a:noFill/>
            <a:miter lim="800000"/>
            <a:headEnd/>
            <a:tailEnd/>
          </a:ln>
          <a:effectLst>
            <a:outerShdw dist="35921" dir="2700000" algn="ctr" rotWithShape="0">
              <a:schemeClr val="tx2"/>
            </a:outerShdw>
          </a:effectLst>
        </p:spPr>
        <p:txBody>
          <a:bodyPr wrap="square">
            <a:spAutoFit/>
          </a:bodyPr>
          <a:lstStyle/>
          <a:p>
            <a:pPr algn="ctr">
              <a:spcBef>
                <a:spcPct val="50000"/>
              </a:spcBef>
            </a:pPr>
            <a:r>
              <a:rPr lang="en-US" sz="3600" b="1" dirty="0">
                <a:solidFill>
                  <a:schemeClr val="bg1"/>
                </a:solidFill>
                <a:latin typeface="Calibri" panose="020F0502020204030204" pitchFamily="34" charset="0"/>
                <a:cs typeface="Arial" pitchFamily="34" charset="0"/>
              </a:rPr>
              <a:t>“Recesses of the Deep”</a:t>
            </a:r>
          </a:p>
        </p:txBody>
      </p:sp>
      <p:sp>
        <p:nvSpPr>
          <p:cNvPr id="18439" name="Text Box 7"/>
          <p:cNvSpPr txBox="1">
            <a:spLocks noChangeArrowheads="1"/>
          </p:cNvSpPr>
          <p:nvPr/>
        </p:nvSpPr>
        <p:spPr bwMode="auto">
          <a:xfrm>
            <a:off x="4876800" y="2590801"/>
            <a:ext cx="7239000" cy="1015663"/>
          </a:xfrm>
          <a:prstGeom prst="rect">
            <a:avLst/>
          </a:prstGeom>
          <a:noFill/>
          <a:ln w="12700">
            <a:noFill/>
            <a:miter lim="800000"/>
            <a:headEnd/>
            <a:tailEnd/>
          </a:ln>
          <a:effectLst/>
        </p:spPr>
        <p:txBody>
          <a:bodyPr wrap="square">
            <a:spAutoFit/>
          </a:bodyPr>
          <a:lstStyle/>
          <a:p>
            <a:pPr algn="ctr">
              <a:spcBef>
                <a:spcPct val="50000"/>
              </a:spcBef>
            </a:pPr>
            <a:r>
              <a:rPr lang="en-US" sz="3200" dirty="0">
                <a:latin typeface="Calibri" panose="020F0502020204030204" pitchFamily="34" charset="0"/>
                <a:cs typeface="Arial" pitchFamily="34" charset="0"/>
              </a:rPr>
              <a:t>Job 38:16b</a:t>
            </a:r>
            <a:br>
              <a:rPr lang="en-US" sz="3200" dirty="0">
                <a:latin typeface="Calibri" panose="020F0502020204030204" pitchFamily="34" charset="0"/>
                <a:cs typeface="Arial" pitchFamily="34" charset="0"/>
              </a:rPr>
            </a:br>
            <a:r>
              <a:rPr lang="en-US" sz="2800" dirty="0">
                <a:solidFill>
                  <a:srgbClr val="FFFF00"/>
                </a:solidFill>
                <a:latin typeface="Calibri" panose="020F0502020204030204" pitchFamily="34" charset="0"/>
                <a:cs typeface="Arial" pitchFamily="34" charset="0"/>
              </a:rPr>
              <a:t>(written 2,000 B.C.)</a:t>
            </a:r>
          </a:p>
        </p:txBody>
      </p:sp>
      <p:sp>
        <p:nvSpPr>
          <p:cNvPr id="18440" name="Rectangle 8"/>
          <p:cNvSpPr>
            <a:spLocks noChangeArrowheads="1"/>
          </p:cNvSpPr>
          <p:nvPr/>
        </p:nvSpPr>
        <p:spPr bwMode="auto">
          <a:xfrm>
            <a:off x="152400" y="4495800"/>
            <a:ext cx="11887200" cy="1905000"/>
          </a:xfrm>
          <a:prstGeom prst="rect">
            <a:avLst/>
          </a:prstGeom>
          <a:solidFill>
            <a:schemeClr val="bg1"/>
          </a:solidFill>
          <a:ln w="38100">
            <a:noFill/>
            <a:miter lim="800000"/>
            <a:headEnd/>
            <a:tailEnd/>
          </a:ln>
          <a:effectLst/>
        </p:spPr>
        <p:txBody>
          <a:bodyPr wrap="none" anchor="ctr"/>
          <a:lstStyle/>
          <a:p>
            <a:endParaRPr lang="en-US"/>
          </a:p>
        </p:txBody>
      </p:sp>
      <p:sp>
        <p:nvSpPr>
          <p:cNvPr id="18441" name="Text Box 9"/>
          <p:cNvSpPr txBox="1">
            <a:spLocks noChangeArrowheads="1"/>
          </p:cNvSpPr>
          <p:nvPr/>
        </p:nvSpPr>
        <p:spPr bwMode="auto">
          <a:xfrm>
            <a:off x="228600" y="4678740"/>
            <a:ext cx="11734800" cy="1569660"/>
          </a:xfrm>
          <a:prstGeom prst="rect">
            <a:avLst/>
          </a:prstGeom>
          <a:noFill/>
          <a:ln w="12700">
            <a:noFill/>
            <a:miter lim="800000"/>
            <a:headEnd/>
            <a:tailEnd/>
          </a:ln>
          <a:effectLst/>
        </p:spPr>
        <p:txBody>
          <a:bodyPr wrap="square">
            <a:spAutoFit/>
          </a:bodyPr>
          <a:lstStyle/>
          <a:p>
            <a:pPr algn="ctr"/>
            <a:r>
              <a:rPr lang="en-US" sz="3200" dirty="0">
                <a:latin typeface="Calibri" panose="020F0502020204030204" pitchFamily="34" charset="0"/>
                <a:cs typeface="Arial" pitchFamily="34" charset="0"/>
              </a:rPr>
              <a:t>Until the 19</a:t>
            </a:r>
            <a:r>
              <a:rPr lang="en-US" sz="3200" baseline="30000" dirty="0">
                <a:latin typeface="Calibri" panose="020F0502020204030204" pitchFamily="34" charset="0"/>
                <a:cs typeface="Arial" pitchFamily="34" charset="0"/>
              </a:rPr>
              <a:t>th</a:t>
            </a:r>
            <a:r>
              <a:rPr lang="en-US" sz="3200" dirty="0">
                <a:latin typeface="Calibri" panose="020F0502020204030204" pitchFamily="34" charset="0"/>
                <a:cs typeface="Arial" pitchFamily="34" charset="0"/>
              </a:rPr>
              <a:t> Century man had believed the ocean floors were flat,</a:t>
            </a:r>
            <a:br>
              <a:rPr lang="en-US" sz="3200" dirty="0">
                <a:latin typeface="Calibri" panose="020F0502020204030204" pitchFamily="34" charset="0"/>
                <a:cs typeface="Arial" pitchFamily="34" charset="0"/>
              </a:rPr>
            </a:br>
            <a:r>
              <a:rPr lang="en-US" sz="3200" dirty="0">
                <a:latin typeface="Calibri" panose="020F0502020204030204" pitchFamily="34" charset="0"/>
                <a:cs typeface="Arial" pitchFamily="34" charset="0"/>
              </a:rPr>
              <a:t>sandy beds like our deserts. In the Bible God revealed what man</a:t>
            </a:r>
            <a:br>
              <a:rPr lang="en-US" sz="3200" dirty="0">
                <a:latin typeface="Calibri" panose="020F0502020204030204" pitchFamily="34" charset="0"/>
                <a:cs typeface="Arial" pitchFamily="34" charset="0"/>
              </a:rPr>
            </a:br>
            <a:r>
              <a:rPr lang="en-US" sz="3200" dirty="0">
                <a:latin typeface="Calibri" panose="020F0502020204030204" pitchFamily="34" charset="0"/>
                <a:cs typeface="Arial" pitchFamily="34" charset="0"/>
              </a:rPr>
              <a:t>did not discover for another 4,000 years!</a:t>
            </a:r>
          </a:p>
        </p:txBody>
      </p:sp>
      <p:pic>
        <p:nvPicPr>
          <p:cNvPr id="18444" name="Picture 12"/>
          <p:cNvPicPr>
            <a:picLocks noChangeAspect="1" noChangeArrowheads="1"/>
          </p:cNvPicPr>
          <p:nvPr/>
        </p:nvPicPr>
        <p:blipFill>
          <a:blip r:embed="rId3" cstate="print"/>
          <a:srcRect/>
          <a:stretch>
            <a:fillRect/>
          </a:stretch>
        </p:blipFill>
        <p:spPr bwMode="auto">
          <a:xfrm>
            <a:off x="152400" y="1752600"/>
            <a:ext cx="4724400" cy="2667000"/>
          </a:xfrm>
          <a:prstGeom prst="rect">
            <a:avLst/>
          </a:prstGeom>
          <a:noFill/>
          <a:ln w="12700">
            <a:noFill/>
            <a:miter lim="800000"/>
            <a:headEnd/>
            <a:tailEnd/>
          </a:ln>
          <a:effectLst/>
        </p:spPr>
      </p:pic>
      <p:sp>
        <p:nvSpPr>
          <p:cNvPr id="17" name="TextBox 16">
            <a:extLst>
              <a:ext uri="{FF2B5EF4-FFF2-40B4-BE49-F238E27FC236}">
                <a16:creationId xmlns:a16="http://schemas.microsoft.com/office/drawing/2014/main" id="{9D5D42D6-77FB-43C7-A6F0-88389D68E049}"/>
              </a:ext>
            </a:extLst>
          </p:cNvPr>
          <p:cNvSpPr txBox="1"/>
          <p:nvPr/>
        </p:nvSpPr>
        <p:spPr>
          <a:xfrm>
            <a:off x="0" y="6519446"/>
            <a:ext cx="12192000" cy="338554"/>
          </a:xfrm>
          <a:prstGeom prst="rect">
            <a:avLst/>
          </a:prstGeom>
          <a:solidFill>
            <a:schemeClr val="bg1"/>
          </a:solidFill>
        </p:spPr>
        <p:txBody>
          <a:bodyPr wrap="square" rtlCol="0">
            <a:spAutoFit/>
          </a:bodyPr>
          <a:lstStyle/>
          <a:p>
            <a:r>
              <a:rPr lang="en-US" sz="1600" dirty="0">
                <a:latin typeface="Calibri" pitchFamily="34" charset="0"/>
              </a:rPr>
              <a:t>Richie Thetford						     			              www.thetfordcountry.com</a:t>
            </a:r>
          </a:p>
        </p:txBody>
      </p:sp>
      <p:sp>
        <p:nvSpPr>
          <p:cNvPr id="18" name="Rectangle 17">
            <a:extLst>
              <a:ext uri="{FF2B5EF4-FFF2-40B4-BE49-F238E27FC236}">
                <a16:creationId xmlns:a16="http://schemas.microsoft.com/office/drawing/2014/main" id="{721906C6-4641-492A-8FA1-4898BA6034D8}"/>
              </a:ext>
            </a:extLst>
          </p:cNvPr>
          <p:cNvSpPr/>
          <p:nvPr/>
        </p:nvSpPr>
        <p:spPr bwMode="auto">
          <a:xfrm>
            <a:off x="0" y="0"/>
            <a:ext cx="12192000" cy="76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E94FF66B-58B7-4540-A697-3D80E00F0911}"/>
              </a:ext>
            </a:extLst>
          </p:cNvPr>
          <p:cNvSpPr/>
          <p:nvPr/>
        </p:nvSpPr>
        <p:spPr bwMode="auto">
          <a:xfrm>
            <a:off x="0" y="6477000"/>
            <a:ext cx="12192000" cy="76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45C1C876-2EBD-49C9-95DD-571798DEE40A}"/>
              </a:ext>
            </a:extLst>
          </p:cNvPr>
          <p:cNvSpPr/>
          <p:nvPr/>
        </p:nvSpPr>
        <p:spPr bwMode="auto">
          <a:xfrm>
            <a:off x="0" y="0"/>
            <a:ext cx="76200" cy="6553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08B5C722-CF6B-4FAA-A594-1E122C4D99C8}"/>
              </a:ext>
            </a:extLst>
          </p:cNvPr>
          <p:cNvSpPr/>
          <p:nvPr/>
        </p:nvSpPr>
        <p:spPr bwMode="auto">
          <a:xfrm>
            <a:off x="12115800" y="0"/>
            <a:ext cx="76200" cy="6553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blinds(horizontal)">
                                      <p:cBhvr>
                                        <p:cTn id="7" dur="500"/>
                                        <p:tgtEl>
                                          <p:spTgt spid="1844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441"/>
                                        </p:tgtEl>
                                        <p:attrNameLst>
                                          <p:attrName>style.visibility</p:attrName>
                                        </p:attrNameLst>
                                      </p:cBhvr>
                                      <p:to>
                                        <p:strVal val="visible"/>
                                      </p:to>
                                    </p:set>
                                    <p:animEffect transition="in" filter="blinds(horizontal)">
                                      <p:cBhvr>
                                        <p:cTn id="10" dur="500"/>
                                        <p:tgtEl>
                                          <p:spTgt spid="1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animBg="1"/>
      <p:bldP spid="1844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bible01anim[1]"/>
          <p:cNvPicPr>
            <a:picLocks noChangeAspect="1" noChangeArrowheads="1" noCrop="1"/>
          </p:cNvPicPr>
          <p:nvPr/>
        </p:nvPicPr>
        <p:blipFill>
          <a:blip r:embed="rId2" cstate="print"/>
          <a:srcRect/>
          <a:stretch>
            <a:fillRect/>
          </a:stretch>
        </p:blipFill>
        <p:spPr bwMode="auto">
          <a:xfrm>
            <a:off x="152400" y="76200"/>
            <a:ext cx="3200400" cy="990600"/>
          </a:xfrm>
          <a:prstGeom prst="rect">
            <a:avLst/>
          </a:prstGeom>
          <a:noFill/>
        </p:spPr>
      </p:pic>
      <p:sp>
        <p:nvSpPr>
          <p:cNvPr id="15363" name="WordArt 3"/>
          <p:cNvSpPr>
            <a:spLocks noChangeArrowheads="1" noChangeShapeType="1" noTextEdit="1"/>
          </p:cNvSpPr>
          <p:nvPr/>
        </p:nvSpPr>
        <p:spPr bwMode="auto">
          <a:xfrm>
            <a:off x="3429000" y="381000"/>
            <a:ext cx="5029200" cy="457200"/>
          </a:xfrm>
          <a:prstGeom prst="rect">
            <a:avLst/>
          </a:prstGeom>
        </p:spPr>
        <p:txBody>
          <a:bodyPr wrap="none" fromWordArt="1">
            <a:prstTxWarp prst="textPlain">
              <a:avLst>
                <a:gd name="adj" fmla="val 50000"/>
              </a:avLst>
            </a:prstTxWarp>
          </a:bodyPr>
          <a:lstStyle/>
          <a:p>
            <a:pPr algn="ctr"/>
            <a:r>
              <a:rPr lang="en-US" sz="3600" b="1" kern="10" dirty="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89803" dir="2700000" algn="ctr" rotWithShape="0">
                    <a:schemeClr val="bg1">
                      <a:alpha val="80000"/>
                    </a:schemeClr>
                  </a:outerShdw>
                </a:effectLst>
                <a:latin typeface="Calibri" panose="020F0502020204030204" pitchFamily="34" charset="0"/>
                <a:cs typeface="Arial" pitchFamily="34" charset="0"/>
              </a:rPr>
              <a:t>Evidence</a:t>
            </a:r>
          </a:p>
        </p:txBody>
      </p:sp>
      <p:sp>
        <p:nvSpPr>
          <p:cNvPr id="15364" name="WordArt 4"/>
          <p:cNvSpPr>
            <a:spLocks noChangeArrowheads="1" noChangeShapeType="1" noTextEdit="1"/>
          </p:cNvSpPr>
          <p:nvPr/>
        </p:nvSpPr>
        <p:spPr bwMode="auto">
          <a:xfrm>
            <a:off x="609600" y="457200"/>
            <a:ext cx="2362200" cy="304800"/>
          </a:xfrm>
          <a:prstGeom prst="rect">
            <a:avLst/>
          </a:prstGeom>
        </p:spPr>
        <p:txBody>
          <a:bodyPr wrap="none" fromWordArt="1">
            <a:prstTxWarp prst="textPlain">
              <a:avLst>
                <a:gd name="adj" fmla="val 50000"/>
              </a:avLst>
            </a:prstTxWarp>
          </a:bodyPr>
          <a:lstStyle/>
          <a:p>
            <a:pPr algn="ctr"/>
            <a:r>
              <a:rPr lang="en-US" sz="3600" b="1" kern="10" dirty="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89803" dir="2700000" algn="ctr" rotWithShape="0">
                    <a:schemeClr val="bg1">
                      <a:alpha val="80000"/>
                    </a:schemeClr>
                  </a:outerShdw>
                </a:effectLst>
                <a:latin typeface="Calibri" panose="020F0502020204030204" pitchFamily="34" charset="0"/>
                <a:cs typeface="Arial" pitchFamily="34" charset="0"/>
              </a:rPr>
              <a:t>Bible's</a:t>
            </a:r>
          </a:p>
        </p:txBody>
      </p:sp>
      <p:sp>
        <p:nvSpPr>
          <p:cNvPr id="15365" name="Rectangle 5"/>
          <p:cNvSpPr>
            <a:spLocks noChangeArrowheads="1"/>
          </p:cNvSpPr>
          <p:nvPr/>
        </p:nvSpPr>
        <p:spPr bwMode="auto">
          <a:xfrm>
            <a:off x="152400" y="1143000"/>
            <a:ext cx="11887200" cy="5334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15367" name="Text Box 7"/>
          <p:cNvSpPr txBox="1">
            <a:spLocks noChangeArrowheads="1"/>
          </p:cNvSpPr>
          <p:nvPr/>
        </p:nvSpPr>
        <p:spPr bwMode="auto">
          <a:xfrm>
            <a:off x="152400" y="1066800"/>
            <a:ext cx="11887200" cy="641350"/>
          </a:xfrm>
          <a:prstGeom prst="rect">
            <a:avLst/>
          </a:prstGeom>
          <a:noFill/>
          <a:ln w="12700">
            <a:noFill/>
            <a:miter lim="800000"/>
            <a:headEnd/>
            <a:tailEnd/>
          </a:ln>
          <a:effectLst>
            <a:outerShdw dist="35921" dir="2700000" algn="ctr" rotWithShape="0">
              <a:schemeClr val="tx2"/>
            </a:outerShdw>
          </a:effectLst>
        </p:spPr>
        <p:txBody>
          <a:bodyPr wrap="square">
            <a:spAutoFit/>
          </a:bodyPr>
          <a:lstStyle/>
          <a:p>
            <a:pPr algn="ctr">
              <a:spcBef>
                <a:spcPct val="50000"/>
              </a:spcBef>
            </a:pPr>
            <a:r>
              <a:rPr lang="en-US" sz="3600" b="1" dirty="0">
                <a:solidFill>
                  <a:schemeClr val="bg1"/>
                </a:solidFill>
                <a:latin typeface="Calibri" panose="020F0502020204030204" pitchFamily="34" charset="0"/>
                <a:cs typeface="Arial" pitchFamily="34" charset="0"/>
              </a:rPr>
              <a:t>“Circle of the Earth”</a:t>
            </a:r>
          </a:p>
        </p:txBody>
      </p:sp>
      <p:sp>
        <p:nvSpPr>
          <p:cNvPr id="15368" name="Text Box 8"/>
          <p:cNvSpPr txBox="1">
            <a:spLocks noChangeArrowheads="1"/>
          </p:cNvSpPr>
          <p:nvPr/>
        </p:nvSpPr>
        <p:spPr bwMode="auto">
          <a:xfrm>
            <a:off x="2969405" y="2759076"/>
            <a:ext cx="9070195" cy="1015663"/>
          </a:xfrm>
          <a:prstGeom prst="rect">
            <a:avLst/>
          </a:prstGeom>
          <a:noFill/>
          <a:ln w="12700">
            <a:noFill/>
            <a:miter lim="800000"/>
            <a:headEnd/>
            <a:tailEnd/>
          </a:ln>
          <a:effectLst/>
        </p:spPr>
        <p:txBody>
          <a:bodyPr wrap="square">
            <a:spAutoFit/>
          </a:bodyPr>
          <a:lstStyle/>
          <a:p>
            <a:pPr algn="ctr">
              <a:spcBef>
                <a:spcPct val="50000"/>
              </a:spcBef>
            </a:pPr>
            <a:r>
              <a:rPr lang="en-US" sz="3200" dirty="0">
                <a:latin typeface="Calibri" panose="020F0502020204030204" pitchFamily="34" charset="0"/>
                <a:cs typeface="Arial" pitchFamily="34" charset="0"/>
              </a:rPr>
              <a:t>Isaiah 40:22</a:t>
            </a:r>
            <a:br>
              <a:rPr lang="en-US" sz="3200" dirty="0">
                <a:latin typeface="Calibri" panose="020F0502020204030204" pitchFamily="34" charset="0"/>
                <a:cs typeface="Arial" pitchFamily="34" charset="0"/>
              </a:rPr>
            </a:br>
            <a:r>
              <a:rPr lang="en-US" sz="2800" dirty="0">
                <a:solidFill>
                  <a:srgbClr val="FFFF00"/>
                </a:solidFill>
                <a:latin typeface="Calibri" panose="020F0502020204030204" pitchFamily="34" charset="0"/>
                <a:cs typeface="Arial" pitchFamily="34" charset="0"/>
              </a:rPr>
              <a:t>(written about 700 B.C.)</a:t>
            </a:r>
          </a:p>
        </p:txBody>
      </p:sp>
      <p:sp>
        <p:nvSpPr>
          <p:cNvPr id="15369" name="Rectangle 9"/>
          <p:cNvSpPr>
            <a:spLocks noChangeArrowheads="1"/>
          </p:cNvSpPr>
          <p:nvPr/>
        </p:nvSpPr>
        <p:spPr bwMode="auto">
          <a:xfrm>
            <a:off x="152400" y="4634311"/>
            <a:ext cx="11963400" cy="1766489"/>
          </a:xfrm>
          <a:prstGeom prst="rect">
            <a:avLst/>
          </a:prstGeom>
          <a:solidFill>
            <a:schemeClr val="bg1"/>
          </a:solidFill>
          <a:ln w="38100">
            <a:noFill/>
            <a:miter lim="800000"/>
            <a:headEnd/>
            <a:tailEnd/>
          </a:ln>
          <a:effectLst/>
        </p:spPr>
        <p:txBody>
          <a:bodyPr wrap="none" anchor="ctr"/>
          <a:lstStyle/>
          <a:p>
            <a:endParaRPr lang="en-US"/>
          </a:p>
        </p:txBody>
      </p:sp>
      <p:sp>
        <p:nvSpPr>
          <p:cNvPr id="15370" name="Text Box 10"/>
          <p:cNvSpPr txBox="1">
            <a:spLocks noChangeArrowheads="1"/>
          </p:cNvSpPr>
          <p:nvPr/>
        </p:nvSpPr>
        <p:spPr bwMode="auto">
          <a:xfrm>
            <a:off x="152400" y="4724400"/>
            <a:ext cx="11963400" cy="1569660"/>
          </a:xfrm>
          <a:prstGeom prst="rect">
            <a:avLst/>
          </a:prstGeom>
          <a:noFill/>
          <a:ln w="12700">
            <a:noFill/>
            <a:miter lim="800000"/>
            <a:headEnd/>
            <a:tailEnd/>
          </a:ln>
          <a:effectLst/>
        </p:spPr>
        <p:txBody>
          <a:bodyPr wrap="square">
            <a:spAutoFit/>
          </a:bodyPr>
          <a:lstStyle/>
          <a:p>
            <a:pPr algn="ctr"/>
            <a:r>
              <a:rPr lang="en-US" sz="3200" b="1" dirty="0">
                <a:latin typeface="Calibri" panose="020F0502020204030204" pitchFamily="34" charset="0"/>
                <a:cs typeface="Arial" pitchFamily="34" charset="0"/>
              </a:rPr>
              <a:t>Modern Man</a:t>
            </a:r>
            <a:r>
              <a:rPr lang="en-US" sz="3200" dirty="0">
                <a:latin typeface="Calibri" panose="020F0502020204030204" pitchFamily="34" charset="0"/>
                <a:cs typeface="Arial" pitchFamily="34" charset="0"/>
              </a:rPr>
              <a:t>,</a:t>
            </a:r>
          </a:p>
          <a:p>
            <a:pPr algn="ctr"/>
            <a:r>
              <a:rPr lang="en-US" sz="3200" dirty="0">
                <a:latin typeface="Calibri" panose="020F0502020204030204" pitchFamily="34" charset="0"/>
                <a:cs typeface="Arial" pitchFamily="34" charset="0"/>
              </a:rPr>
              <a:t>in 1492 A.D. discovers this scientific fact about 2,200 years</a:t>
            </a:r>
            <a:br>
              <a:rPr lang="en-US" sz="3200" dirty="0">
                <a:latin typeface="Calibri" panose="020F0502020204030204" pitchFamily="34" charset="0"/>
                <a:cs typeface="Arial" pitchFamily="34" charset="0"/>
              </a:rPr>
            </a:br>
            <a:r>
              <a:rPr lang="en-US" sz="3200" dirty="0">
                <a:latin typeface="Calibri" panose="020F0502020204030204" pitchFamily="34" charset="0"/>
                <a:cs typeface="Arial" pitchFamily="34" charset="0"/>
              </a:rPr>
              <a:t>after God wrote it in the Bible!</a:t>
            </a:r>
          </a:p>
        </p:txBody>
      </p:sp>
      <p:graphicFrame>
        <p:nvGraphicFramePr>
          <p:cNvPr id="15372" name="Object 12"/>
          <p:cNvGraphicFramePr>
            <a:graphicFrameLocks noChangeAspect="1"/>
          </p:cNvGraphicFramePr>
          <p:nvPr>
            <p:extLst>
              <p:ext uri="{D42A27DB-BD31-4B8C-83A1-F6EECF244321}">
                <p14:modId xmlns:p14="http://schemas.microsoft.com/office/powerpoint/2010/main" val="1193309921"/>
              </p:ext>
            </p:extLst>
          </p:nvPr>
        </p:nvGraphicFramePr>
        <p:xfrm>
          <a:off x="152400" y="1770064"/>
          <a:ext cx="2817005" cy="2802333"/>
        </p:xfrm>
        <a:graphic>
          <a:graphicData uri="http://schemas.openxmlformats.org/presentationml/2006/ole">
            <mc:AlternateContent xmlns:mc="http://schemas.openxmlformats.org/markup-compatibility/2006">
              <mc:Choice xmlns:v="urn:schemas-microsoft-com:vml" Requires="v">
                <p:oleObj name="Drawing" r:id="rId3" imgW="3809976" imgH="3790974" progId="Presentations.Drawing.14">
                  <p:embed/>
                </p:oleObj>
              </mc:Choice>
              <mc:Fallback>
                <p:oleObj name="Drawing" r:id="rId3" imgW="3809976" imgH="3790974" progId="Presentations.Drawing.14">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770064"/>
                        <a:ext cx="2817005" cy="2802333"/>
                      </a:xfrm>
                      <a:prstGeom prst="rect">
                        <a:avLst/>
                      </a:prstGeom>
                      <a:noFill/>
                      <a:ln>
                        <a:noFill/>
                      </a:ln>
                      <a:effectLst/>
                    </p:spPr>
                  </p:pic>
                </p:oleObj>
              </mc:Fallback>
            </mc:AlternateContent>
          </a:graphicData>
        </a:graphic>
      </p:graphicFrame>
      <p:sp>
        <p:nvSpPr>
          <p:cNvPr id="17" name="TextBox 16">
            <a:extLst>
              <a:ext uri="{FF2B5EF4-FFF2-40B4-BE49-F238E27FC236}">
                <a16:creationId xmlns:a16="http://schemas.microsoft.com/office/drawing/2014/main" id="{AB56CCB2-0B59-47D5-BA59-CF697BFB9C5D}"/>
              </a:ext>
            </a:extLst>
          </p:cNvPr>
          <p:cNvSpPr txBox="1"/>
          <p:nvPr/>
        </p:nvSpPr>
        <p:spPr>
          <a:xfrm>
            <a:off x="0" y="6519446"/>
            <a:ext cx="12192000" cy="338554"/>
          </a:xfrm>
          <a:prstGeom prst="rect">
            <a:avLst/>
          </a:prstGeom>
          <a:solidFill>
            <a:schemeClr val="bg1"/>
          </a:solidFill>
        </p:spPr>
        <p:txBody>
          <a:bodyPr wrap="square" rtlCol="0">
            <a:spAutoFit/>
          </a:bodyPr>
          <a:lstStyle/>
          <a:p>
            <a:r>
              <a:rPr lang="en-US" sz="1600" dirty="0">
                <a:latin typeface="Calibri" pitchFamily="34" charset="0"/>
              </a:rPr>
              <a:t>Richie Thetford						     			              www.thetfordcountry.com</a:t>
            </a:r>
          </a:p>
        </p:txBody>
      </p:sp>
      <p:sp>
        <p:nvSpPr>
          <p:cNvPr id="18" name="Rectangle 17">
            <a:extLst>
              <a:ext uri="{FF2B5EF4-FFF2-40B4-BE49-F238E27FC236}">
                <a16:creationId xmlns:a16="http://schemas.microsoft.com/office/drawing/2014/main" id="{2DE4E547-62AD-492B-BE2A-E250AA709559}"/>
              </a:ext>
            </a:extLst>
          </p:cNvPr>
          <p:cNvSpPr/>
          <p:nvPr/>
        </p:nvSpPr>
        <p:spPr bwMode="auto">
          <a:xfrm>
            <a:off x="0" y="0"/>
            <a:ext cx="12192000" cy="76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65FC5BCD-2BDA-4B13-9C1F-05C43FA9A003}"/>
              </a:ext>
            </a:extLst>
          </p:cNvPr>
          <p:cNvSpPr/>
          <p:nvPr/>
        </p:nvSpPr>
        <p:spPr bwMode="auto">
          <a:xfrm>
            <a:off x="0" y="6477000"/>
            <a:ext cx="12192000" cy="76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2F8C68D2-B339-4340-8D22-142373BCFE23}"/>
              </a:ext>
            </a:extLst>
          </p:cNvPr>
          <p:cNvSpPr/>
          <p:nvPr/>
        </p:nvSpPr>
        <p:spPr bwMode="auto">
          <a:xfrm>
            <a:off x="0" y="0"/>
            <a:ext cx="76200" cy="6553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ACA1D5DF-3C04-4045-81D0-FB6A2F3594E8}"/>
              </a:ext>
            </a:extLst>
          </p:cNvPr>
          <p:cNvSpPr/>
          <p:nvPr/>
        </p:nvSpPr>
        <p:spPr bwMode="auto">
          <a:xfrm>
            <a:off x="12115800" y="0"/>
            <a:ext cx="76200" cy="6553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9"/>
                                        </p:tgtEl>
                                        <p:attrNameLst>
                                          <p:attrName>style.visibility</p:attrName>
                                        </p:attrNameLst>
                                      </p:cBhvr>
                                      <p:to>
                                        <p:strVal val="visible"/>
                                      </p:to>
                                    </p:set>
                                    <p:animEffect transition="in" filter="blinds(horizontal)">
                                      <p:cBhvr>
                                        <p:cTn id="7" dur="500"/>
                                        <p:tgtEl>
                                          <p:spTgt spid="1536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370"/>
                                        </p:tgtEl>
                                        <p:attrNameLst>
                                          <p:attrName>style.visibility</p:attrName>
                                        </p:attrNameLst>
                                      </p:cBhvr>
                                      <p:to>
                                        <p:strVal val="visible"/>
                                      </p:to>
                                    </p:set>
                                    <p:animEffect transition="in" filter="blinds(horizontal)">
                                      <p:cBhvr>
                                        <p:cTn id="10"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animBg="1"/>
      <p:bldP spid="1537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bible01anim[1]"/>
          <p:cNvPicPr>
            <a:picLocks noChangeAspect="1" noChangeArrowheads="1" noCrop="1"/>
          </p:cNvPicPr>
          <p:nvPr/>
        </p:nvPicPr>
        <p:blipFill>
          <a:blip r:embed="rId2" cstate="print"/>
          <a:srcRect/>
          <a:stretch>
            <a:fillRect/>
          </a:stretch>
        </p:blipFill>
        <p:spPr bwMode="auto">
          <a:xfrm>
            <a:off x="152400" y="76200"/>
            <a:ext cx="3200400" cy="990600"/>
          </a:xfrm>
          <a:prstGeom prst="rect">
            <a:avLst/>
          </a:prstGeom>
          <a:noFill/>
        </p:spPr>
      </p:pic>
      <p:sp>
        <p:nvSpPr>
          <p:cNvPr id="14339" name="WordArt 3"/>
          <p:cNvSpPr>
            <a:spLocks noChangeArrowheads="1" noChangeShapeType="1" noTextEdit="1"/>
          </p:cNvSpPr>
          <p:nvPr/>
        </p:nvSpPr>
        <p:spPr bwMode="auto">
          <a:xfrm>
            <a:off x="3429000" y="381000"/>
            <a:ext cx="5029200" cy="457200"/>
          </a:xfrm>
          <a:prstGeom prst="rect">
            <a:avLst/>
          </a:prstGeom>
        </p:spPr>
        <p:txBody>
          <a:bodyPr wrap="none" fromWordArt="1">
            <a:prstTxWarp prst="textPlain">
              <a:avLst>
                <a:gd name="adj" fmla="val 50000"/>
              </a:avLst>
            </a:prstTxWarp>
          </a:bodyPr>
          <a:lstStyle/>
          <a:p>
            <a:pPr algn="ctr"/>
            <a:r>
              <a:rPr lang="en-US" sz="3600" b="1" kern="10" dirty="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89803" dir="2700000" algn="ctr" rotWithShape="0">
                    <a:schemeClr val="bg1">
                      <a:alpha val="80000"/>
                    </a:schemeClr>
                  </a:outerShdw>
                </a:effectLst>
                <a:latin typeface="Calibri" panose="020F0502020204030204" pitchFamily="34" charset="0"/>
                <a:cs typeface="Arial" pitchFamily="34" charset="0"/>
              </a:rPr>
              <a:t>Evidence</a:t>
            </a:r>
          </a:p>
        </p:txBody>
      </p:sp>
      <p:sp>
        <p:nvSpPr>
          <p:cNvPr id="14341" name="WordArt 5"/>
          <p:cNvSpPr>
            <a:spLocks noChangeArrowheads="1" noChangeShapeType="1" noTextEdit="1"/>
          </p:cNvSpPr>
          <p:nvPr/>
        </p:nvSpPr>
        <p:spPr bwMode="auto">
          <a:xfrm>
            <a:off x="609600" y="457200"/>
            <a:ext cx="2362200" cy="304800"/>
          </a:xfrm>
          <a:prstGeom prst="rect">
            <a:avLst/>
          </a:prstGeom>
        </p:spPr>
        <p:txBody>
          <a:bodyPr wrap="none" fromWordArt="1">
            <a:prstTxWarp prst="textPlain">
              <a:avLst>
                <a:gd name="adj" fmla="val 50000"/>
              </a:avLst>
            </a:prstTxWarp>
          </a:bodyPr>
          <a:lstStyle/>
          <a:p>
            <a:pPr algn="ctr"/>
            <a:r>
              <a:rPr lang="en-US" sz="3600" b="1" kern="10" dirty="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89803" dir="2700000" algn="ctr" rotWithShape="0">
                    <a:schemeClr val="bg1">
                      <a:alpha val="80000"/>
                    </a:schemeClr>
                  </a:outerShdw>
                </a:effectLst>
                <a:latin typeface="Calibri" panose="020F0502020204030204" pitchFamily="34" charset="0"/>
                <a:cs typeface="Arial" pitchFamily="34" charset="0"/>
              </a:rPr>
              <a:t>Bible's</a:t>
            </a:r>
          </a:p>
        </p:txBody>
      </p:sp>
      <p:sp>
        <p:nvSpPr>
          <p:cNvPr id="14342" name="Rectangle 6"/>
          <p:cNvSpPr>
            <a:spLocks noChangeArrowheads="1"/>
          </p:cNvSpPr>
          <p:nvPr/>
        </p:nvSpPr>
        <p:spPr bwMode="auto">
          <a:xfrm>
            <a:off x="152400" y="1143000"/>
            <a:ext cx="11887200" cy="5334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graphicFrame>
        <p:nvGraphicFramePr>
          <p:cNvPr id="14343" name="Object 7"/>
          <p:cNvGraphicFramePr>
            <a:graphicFrameLocks noChangeAspect="1"/>
          </p:cNvGraphicFramePr>
          <p:nvPr>
            <p:extLst>
              <p:ext uri="{D42A27DB-BD31-4B8C-83A1-F6EECF244321}">
                <p14:modId xmlns:p14="http://schemas.microsoft.com/office/powerpoint/2010/main" val="2769321533"/>
              </p:ext>
            </p:extLst>
          </p:nvPr>
        </p:nvGraphicFramePr>
        <p:xfrm>
          <a:off x="152400" y="1801814"/>
          <a:ext cx="4089387" cy="2770186"/>
        </p:xfrm>
        <a:graphic>
          <a:graphicData uri="http://schemas.openxmlformats.org/presentationml/2006/ole">
            <mc:AlternateContent xmlns:mc="http://schemas.openxmlformats.org/markup-compatibility/2006">
              <mc:Choice xmlns:v="urn:schemas-microsoft-com:vml" Requires="v">
                <p:oleObj name="Drawing" r:id="rId3" imgW="5400951" imgH="3657957" progId="Presentations.Drawing.14">
                  <p:embed/>
                </p:oleObj>
              </mc:Choice>
              <mc:Fallback>
                <p:oleObj name="Drawing" r:id="rId3" imgW="5400951" imgH="3657957" progId="Presentations.Drawing.1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801814"/>
                        <a:ext cx="4089387" cy="2770186"/>
                      </a:xfrm>
                      <a:prstGeom prst="rect">
                        <a:avLst/>
                      </a:prstGeom>
                      <a:noFill/>
                      <a:ln>
                        <a:noFill/>
                      </a:ln>
                      <a:effectLst/>
                    </p:spPr>
                  </p:pic>
                </p:oleObj>
              </mc:Fallback>
            </mc:AlternateContent>
          </a:graphicData>
        </a:graphic>
      </p:graphicFrame>
      <p:sp>
        <p:nvSpPr>
          <p:cNvPr id="14344" name="Text Box 8"/>
          <p:cNvSpPr txBox="1">
            <a:spLocks noChangeArrowheads="1"/>
          </p:cNvSpPr>
          <p:nvPr/>
        </p:nvSpPr>
        <p:spPr bwMode="auto">
          <a:xfrm>
            <a:off x="152400" y="1066800"/>
            <a:ext cx="11887200" cy="641350"/>
          </a:xfrm>
          <a:prstGeom prst="rect">
            <a:avLst/>
          </a:prstGeom>
          <a:noFill/>
          <a:ln w="12700">
            <a:noFill/>
            <a:miter lim="800000"/>
            <a:headEnd/>
            <a:tailEnd/>
          </a:ln>
          <a:effectLst>
            <a:outerShdw dist="35921" dir="2700000" algn="ctr" rotWithShape="0">
              <a:schemeClr val="tx2"/>
            </a:outerShdw>
          </a:effectLst>
        </p:spPr>
        <p:txBody>
          <a:bodyPr wrap="square">
            <a:spAutoFit/>
          </a:bodyPr>
          <a:lstStyle/>
          <a:p>
            <a:pPr algn="ctr">
              <a:spcBef>
                <a:spcPct val="50000"/>
              </a:spcBef>
            </a:pPr>
            <a:r>
              <a:rPr lang="en-US" sz="3600" b="1" dirty="0">
                <a:solidFill>
                  <a:schemeClr val="bg1"/>
                </a:solidFill>
                <a:latin typeface="Calibri" panose="020F0502020204030204" pitchFamily="34" charset="0"/>
                <a:cs typeface="Arial" pitchFamily="34" charset="0"/>
              </a:rPr>
              <a:t>“Waters – Gathered into One Place”</a:t>
            </a:r>
          </a:p>
        </p:txBody>
      </p:sp>
      <p:sp>
        <p:nvSpPr>
          <p:cNvPr id="14345" name="Text Box 9"/>
          <p:cNvSpPr txBox="1">
            <a:spLocks noChangeArrowheads="1"/>
          </p:cNvSpPr>
          <p:nvPr/>
        </p:nvSpPr>
        <p:spPr bwMode="auto">
          <a:xfrm>
            <a:off x="4241787" y="2759076"/>
            <a:ext cx="7797813" cy="1015663"/>
          </a:xfrm>
          <a:prstGeom prst="rect">
            <a:avLst/>
          </a:prstGeom>
          <a:noFill/>
          <a:ln w="12700">
            <a:noFill/>
            <a:miter lim="800000"/>
            <a:headEnd/>
            <a:tailEnd/>
          </a:ln>
          <a:effectLst/>
        </p:spPr>
        <p:txBody>
          <a:bodyPr wrap="square">
            <a:spAutoFit/>
          </a:bodyPr>
          <a:lstStyle/>
          <a:p>
            <a:pPr algn="ctr">
              <a:spcBef>
                <a:spcPct val="50000"/>
              </a:spcBef>
            </a:pPr>
            <a:r>
              <a:rPr lang="en-US" sz="3200" dirty="0">
                <a:latin typeface="Calibri" panose="020F0502020204030204" pitchFamily="34" charset="0"/>
                <a:cs typeface="Arial" pitchFamily="34" charset="0"/>
              </a:rPr>
              <a:t>Genesis 1:9-10</a:t>
            </a:r>
            <a:br>
              <a:rPr lang="en-US" sz="3200" dirty="0">
                <a:latin typeface="Calibri" panose="020F0502020204030204" pitchFamily="34" charset="0"/>
                <a:cs typeface="Arial" pitchFamily="34" charset="0"/>
              </a:rPr>
            </a:br>
            <a:r>
              <a:rPr lang="en-US" sz="2800" dirty="0">
                <a:solidFill>
                  <a:srgbClr val="FFFF00"/>
                </a:solidFill>
                <a:latin typeface="Calibri" panose="020F0502020204030204" pitchFamily="34" charset="0"/>
                <a:cs typeface="Arial" pitchFamily="34" charset="0"/>
              </a:rPr>
              <a:t>(written 1,450 B.C.)</a:t>
            </a:r>
          </a:p>
        </p:txBody>
      </p:sp>
      <p:sp>
        <p:nvSpPr>
          <p:cNvPr id="14346" name="Rectangle 10"/>
          <p:cNvSpPr>
            <a:spLocks noChangeArrowheads="1"/>
          </p:cNvSpPr>
          <p:nvPr/>
        </p:nvSpPr>
        <p:spPr bwMode="auto">
          <a:xfrm>
            <a:off x="152400" y="4691126"/>
            <a:ext cx="11887200" cy="1709674"/>
          </a:xfrm>
          <a:prstGeom prst="rect">
            <a:avLst/>
          </a:prstGeom>
          <a:solidFill>
            <a:schemeClr val="bg1"/>
          </a:solidFill>
          <a:ln w="38100">
            <a:noFill/>
            <a:miter lim="800000"/>
            <a:headEnd/>
            <a:tailEnd/>
          </a:ln>
          <a:effectLst/>
        </p:spPr>
        <p:txBody>
          <a:bodyPr wrap="none" anchor="ctr"/>
          <a:lstStyle/>
          <a:p>
            <a:endParaRPr lang="en-US"/>
          </a:p>
        </p:txBody>
      </p:sp>
      <p:sp>
        <p:nvSpPr>
          <p:cNvPr id="14347" name="Text Box 11"/>
          <p:cNvSpPr txBox="1">
            <a:spLocks noChangeArrowheads="1"/>
          </p:cNvSpPr>
          <p:nvPr/>
        </p:nvSpPr>
        <p:spPr bwMode="auto">
          <a:xfrm>
            <a:off x="152400" y="4754940"/>
            <a:ext cx="11887200" cy="1569660"/>
          </a:xfrm>
          <a:prstGeom prst="rect">
            <a:avLst/>
          </a:prstGeom>
          <a:noFill/>
          <a:ln w="12700">
            <a:noFill/>
            <a:miter lim="800000"/>
            <a:headEnd/>
            <a:tailEnd/>
          </a:ln>
          <a:effectLst/>
        </p:spPr>
        <p:txBody>
          <a:bodyPr wrap="square">
            <a:spAutoFit/>
          </a:bodyPr>
          <a:lstStyle/>
          <a:p>
            <a:pPr algn="ctr"/>
            <a:r>
              <a:rPr lang="en-US" sz="3200" b="1" dirty="0">
                <a:latin typeface="Calibri" panose="020F0502020204030204" pitchFamily="34" charset="0"/>
                <a:cs typeface="Arial" pitchFamily="34" charset="0"/>
              </a:rPr>
              <a:t>Modern Man</a:t>
            </a:r>
            <a:r>
              <a:rPr lang="en-US" sz="3200" dirty="0">
                <a:latin typeface="Calibri" panose="020F0502020204030204" pitchFamily="34" charset="0"/>
                <a:cs typeface="Arial" pitchFamily="34" charset="0"/>
              </a:rPr>
              <a:t>,</a:t>
            </a:r>
          </a:p>
          <a:p>
            <a:pPr algn="ctr"/>
            <a:r>
              <a:rPr lang="en-US" sz="3200" dirty="0">
                <a:latin typeface="Calibri" panose="020F0502020204030204" pitchFamily="34" charset="0"/>
                <a:cs typeface="Arial" pitchFamily="34" charset="0"/>
              </a:rPr>
              <a:t>in 1520 A.D. discovers this scientific fact about 3,000 years</a:t>
            </a:r>
            <a:br>
              <a:rPr lang="en-US" sz="3200" dirty="0">
                <a:latin typeface="Calibri" panose="020F0502020204030204" pitchFamily="34" charset="0"/>
                <a:cs typeface="Arial" pitchFamily="34" charset="0"/>
              </a:rPr>
            </a:br>
            <a:r>
              <a:rPr lang="en-US" sz="3200" dirty="0">
                <a:latin typeface="Calibri" panose="020F0502020204030204" pitchFamily="34" charset="0"/>
                <a:cs typeface="Arial" pitchFamily="34" charset="0"/>
              </a:rPr>
              <a:t>after God wrote it in the Bible!</a:t>
            </a:r>
          </a:p>
        </p:txBody>
      </p:sp>
      <p:sp>
        <p:nvSpPr>
          <p:cNvPr id="17" name="TextBox 16">
            <a:extLst>
              <a:ext uri="{FF2B5EF4-FFF2-40B4-BE49-F238E27FC236}">
                <a16:creationId xmlns:a16="http://schemas.microsoft.com/office/drawing/2014/main" id="{925CFED0-EAB1-48BE-AA0E-6FC091F8B5C1}"/>
              </a:ext>
            </a:extLst>
          </p:cNvPr>
          <p:cNvSpPr txBox="1"/>
          <p:nvPr/>
        </p:nvSpPr>
        <p:spPr>
          <a:xfrm>
            <a:off x="0" y="6519446"/>
            <a:ext cx="12192000" cy="338554"/>
          </a:xfrm>
          <a:prstGeom prst="rect">
            <a:avLst/>
          </a:prstGeom>
          <a:solidFill>
            <a:schemeClr val="bg1"/>
          </a:solidFill>
        </p:spPr>
        <p:txBody>
          <a:bodyPr wrap="square" rtlCol="0">
            <a:spAutoFit/>
          </a:bodyPr>
          <a:lstStyle/>
          <a:p>
            <a:r>
              <a:rPr lang="en-US" sz="1600" dirty="0">
                <a:latin typeface="Calibri" pitchFamily="34" charset="0"/>
              </a:rPr>
              <a:t>Richie Thetford						     			              www.thetfordcountry.com</a:t>
            </a:r>
          </a:p>
        </p:txBody>
      </p:sp>
      <p:sp>
        <p:nvSpPr>
          <p:cNvPr id="18" name="Rectangle 17">
            <a:extLst>
              <a:ext uri="{FF2B5EF4-FFF2-40B4-BE49-F238E27FC236}">
                <a16:creationId xmlns:a16="http://schemas.microsoft.com/office/drawing/2014/main" id="{A55BD7CF-6CFC-446C-80A8-B53D6B8B5029}"/>
              </a:ext>
            </a:extLst>
          </p:cNvPr>
          <p:cNvSpPr/>
          <p:nvPr/>
        </p:nvSpPr>
        <p:spPr bwMode="auto">
          <a:xfrm>
            <a:off x="0" y="0"/>
            <a:ext cx="12192000" cy="76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6E242628-B615-4AA4-A349-214539D1344C}"/>
              </a:ext>
            </a:extLst>
          </p:cNvPr>
          <p:cNvSpPr/>
          <p:nvPr/>
        </p:nvSpPr>
        <p:spPr bwMode="auto">
          <a:xfrm>
            <a:off x="0" y="6457122"/>
            <a:ext cx="12192000" cy="76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85F5164C-03CB-43A1-929E-C653866312B7}"/>
              </a:ext>
            </a:extLst>
          </p:cNvPr>
          <p:cNvSpPr/>
          <p:nvPr/>
        </p:nvSpPr>
        <p:spPr bwMode="auto">
          <a:xfrm>
            <a:off x="0" y="0"/>
            <a:ext cx="76200" cy="6553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4440EEC8-CBDE-44E6-A69C-AF4691BC401A}"/>
              </a:ext>
            </a:extLst>
          </p:cNvPr>
          <p:cNvSpPr/>
          <p:nvPr/>
        </p:nvSpPr>
        <p:spPr bwMode="auto">
          <a:xfrm>
            <a:off x="12115800" y="0"/>
            <a:ext cx="76200" cy="6553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blinds(horizontal)">
                                      <p:cBhvr>
                                        <p:cTn id="7" dur="500"/>
                                        <p:tgtEl>
                                          <p:spTgt spid="1434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347"/>
                                        </p:tgtEl>
                                        <p:attrNameLst>
                                          <p:attrName>style.visibility</p:attrName>
                                        </p:attrNameLst>
                                      </p:cBhvr>
                                      <p:to>
                                        <p:strVal val="visible"/>
                                      </p:to>
                                    </p:set>
                                    <p:animEffect transition="in" filter="blinds(horizontal)">
                                      <p:cBhvr>
                                        <p:cTn id="10"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P spid="1434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descr="bible01anim[1]"/>
          <p:cNvPicPr>
            <a:picLocks noChangeAspect="1" noChangeArrowheads="1" noCrop="1"/>
          </p:cNvPicPr>
          <p:nvPr/>
        </p:nvPicPr>
        <p:blipFill>
          <a:blip r:embed="rId2" cstate="print"/>
          <a:srcRect/>
          <a:stretch>
            <a:fillRect/>
          </a:stretch>
        </p:blipFill>
        <p:spPr bwMode="auto">
          <a:xfrm>
            <a:off x="152400" y="76200"/>
            <a:ext cx="3200400" cy="990600"/>
          </a:xfrm>
          <a:prstGeom prst="rect">
            <a:avLst/>
          </a:prstGeom>
          <a:noFill/>
        </p:spPr>
      </p:pic>
      <p:sp>
        <p:nvSpPr>
          <p:cNvPr id="23555" name="WordArt 3"/>
          <p:cNvSpPr>
            <a:spLocks noChangeArrowheads="1" noChangeShapeType="1" noTextEdit="1"/>
          </p:cNvSpPr>
          <p:nvPr/>
        </p:nvSpPr>
        <p:spPr bwMode="auto">
          <a:xfrm>
            <a:off x="3429000" y="381000"/>
            <a:ext cx="5029200" cy="457200"/>
          </a:xfrm>
          <a:prstGeom prst="rect">
            <a:avLst/>
          </a:prstGeom>
        </p:spPr>
        <p:txBody>
          <a:bodyPr wrap="none" fromWordArt="1">
            <a:prstTxWarp prst="textPlain">
              <a:avLst>
                <a:gd name="adj" fmla="val 50000"/>
              </a:avLst>
            </a:prstTxWarp>
          </a:bodyPr>
          <a:lstStyle/>
          <a:p>
            <a:pPr algn="ctr"/>
            <a:r>
              <a:rPr lang="en-US" sz="3600" b="1" kern="10" dirty="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89803" dir="2700000" algn="ctr" rotWithShape="0">
                    <a:schemeClr val="bg1">
                      <a:alpha val="80000"/>
                    </a:schemeClr>
                  </a:outerShdw>
                </a:effectLst>
                <a:latin typeface="Calibri" panose="020F0502020204030204" pitchFamily="34" charset="0"/>
                <a:cs typeface="Arial" pitchFamily="34" charset="0"/>
              </a:rPr>
              <a:t>Evidence</a:t>
            </a:r>
          </a:p>
        </p:txBody>
      </p:sp>
      <p:sp>
        <p:nvSpPr>
          <p:cNvPr id="23556" name="WordArt 4"/>
          <p:cNvSpPr>
            <a:spLocks noChangeArrowheads="1" noChangeShapeType="1" noTextEdit="1"/>
          </p:cNvSpPr>
          <p:nvPr/>
        </p:nvSpPr>
        <p:spPr bwMode="auto">
          <a:xfrm>
            <a:off x="609600" y="457200"/>
            <a:ext cx="2362200" cy="304800"/>
          </a:xfrm>
          <a:prstGeom prst="rect">
            <a:avLst/>
          </a:prstGeom>
        </p:spPr>
        <p:txBody>
          <a:bodyPr wrap="none" fromWordArt="1">
            <a:prstTxWarp prst="textPlain">
              <a:avLst>
                <a:gd name="adj" fmla="val 50000"/>
              </a:avLst>
            </a:prstTxWarp>
          </a:bodyPr>
          <a:lstStyle/>
          <a:p>
            <a:pPr algn="ctr"/>
            <a:r>
              <a:rPr lang="en-US" sz="3600" b="1" kern="10" dirty="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89803" dir="2700000" algn="ctr" rotWithShape="0">
                    <a:schemeClr val="bg1">
                      <a:alpha val="80000"/>
                    </a:schemeClr>
                  </a:outerShdw>
                </a:effectLst>
                <a:latin typeface="Calibri" panose="020F0502020204030204" pitchFamily="34" charset="0"/>
                <a:cs typeface="Arial" pitchFamily="34" charset="0"/>
              </a:rPr>
              <a:t>Bible's</a:t>
            </a:r>
          </a:p>
        </p:txBody>
      </p:sp>
      <p:sp>
        <p:nvSpPr>
          <p:cNvPr id="23557" name="Rectangle 5"/>
          <p:cNvSpPr>
            <a:spLocks noChangeArrowheads="1"/>
          </p:cNvSpPr>
          <p:nvPr/>
        </p:nvSpPr>
        <p:spPr bwMode="auto">
          <a:xfrm>
            <a:off x="152400" y="1143000"/>
            <a:ext cx="11887200" cy="5334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23558" name="Text Box 6"/>
          <p:cNvSpPr txBox="1">
            <a:spLocks noChangeArrowheads="1"/>
          </p:cNvSpPr>
          <p:nvPr/>
        </p:nvSpPr>
        <p:spPr bwMode="auto">
          <a:xfrm>
            <a:off x="152400" y="1066800"/>
            <a:ext cx="11887200" cy="641350"/>
          </a:xfrm>
          <a:prstGeom prst="rect">
            <a:avLst/>
          </a:prstGeom>
          <a:noFill/>
          <a:ln w="12700">
            <a:noFill/>
            <a:miter lim="800000"/>
            <a:headEnd/>
            <a:tailEnd/>
          </a:ln>
          <a:effectLst>
            <a:outerShdw dist="35921" dir="2700000" algn="ctr" rotWithShape="0">
              <a:schemeClr val="tx2"/>
            </a:outerShdw>
          </a:effectLst>
        </p:spPr>
        <p:txBody>
          <a:bodyPr wrap="square">
            <a:spAutoFit/>
          </a:bodyPr>
          <a:lstStyle/>
          <a:p>
            <a:pPr algn="ctr">
              <a:spcBef>
                <a:spcPct val="50000"/>
              </a:spcBef>
            </a:pPr>
            <a:r>
              <a:rPr lang="en-US" sz="3600" b="1" dirty="0">
                <a:solidFill>
                  <a:schemeClr val="bg1"/>
                </a:solidFill>
                <a:latin typeface="Calibri" panose="020F0502020204030204" pitchFamily="34" charset="0"/>
                <a:cs typeface="Arial" pitchFamily="34" charset="0"/>
              </a:rPr>
              <a:t>“Life of the Flesh is in the Blood”</a:t>
            </a:r>
          </a:p>
        </p:txBody>
      </p:sp>
      <p:sp>
        <p:nvSpPr>
          <p:cNvPr id="23559" name="Text Box 7"/>
          <p:cNvSpPr txBox="1">
            <a:spLocks noChangeArrowheads="1"/>
          </p:cNvSpPr>
          <p:nvPr/>
        </p:nvSpPr>
        <p:spPr bwMode="auto">
          <a:xfrm>
            <a:off x="4343400" y="2590801"/>
            <a:ext cx="7696198" cy="1015663"/>
          </a:xfrm>
          <a:prstGeom prst="rect">
            <a:avLst/>
          </a:prstGeom>
          <a:noFill/>
          <a:ln w="12700">
            <a:noFill/>
            <a:miter lim="800000"/>
            <a:headEnd/>
            <a:tailEnd/>
          </a:ln>
          <a:effectLst/>
        </p:spPr>
        <p:txBody>
          <a:bodyPr wrap="square">
            <a:spAutoFit/>
          </a:bodyPr>
          <a:lstStyle/>
          <a:p>
            <a:pPr algn="ctr"/>
            <a:r>
              <a:rPr lang="en-US" sz="3200" dirty="0">
                <a:latin typeface="Calibri" panose="020F0502020204030204" pitchFamily="34" charset="0"/>
                <a:cs typeface="Arial" pitchFamily="34" charset="0"/>
              </a:rPr>
              <a:t>Leviticus 17:11</a:t>
            </a:r>
            <a:r>
              <a:rPr lang="en-US" dirty="0">
                <a:latin typeface="Calibri" panose="020F0502020204030204" pitchFamily="34" charset="0"/>
                <a:cs typeface="Arial" pitchFamily="34" charset="0"/>
              </a:rPr>
              <a:t> </a:t>
            </a:r>
          </a:p>
          <a:p>
            <a:pPr algn="ctr"/>
            <a:r>
              <a:rPr lang="en-US" sz="2800" dirty="0">
                <a:solidFill>
                  <a:srgbClr val="FFFF00"/>
                </a:solidFill>
                <a:latin typeface="Calibri" panose="020F0502020204030204" pitchFamily="34" charset="0"/>
                <a:cs typeface="Arial" pitchFamily="34" charset="0"/>
              </a:rPr>
              <a:t>(written 1,450 B.C.)</a:t>
            </a:r>
          </a:p>
        </p:txBody>
      </p:sp>
      <p:sp>
        <p:nvSpPr>
          <p:cNvPr id="23560" name="Rectangle 8"/>
          <p:cNvSpPr>
            <a:spLocks noChangeArrowheads="1"/>
          </p:cNvSpPr>
          <p:nvPr/>
        </p:nvSpPr>
        <p:spPr bwMode="auto">
          <a:xfrm>
            <a:off x="152400" y="4648200"/>
            <a:ext cx="11887200" cy="1752600"/>
          </a:xfrm>
          <a:prstGeom prst="rect">
            <a:avLst/>
          </a:prstGeom>
          <a:solidFill>
            <a:schemeClr val="bg1"/>
          </a:solidFill>
          <a:ln w="38100">
            <a:noFill/>
            <a:miter lim="800000"/>
            <a:headEnd/>
            <a:tailEnd/>
          </a:ln>
          <a:effectLst/>
        </p:spPr>
        <p:txBody>
          <a:bodyPr wrap="none" anchor="ctr"/>
          <a:lstStyle/>
          <a:p>
            <a:endParaRPr lang="en-US"/>
          </a:p>
        </p:txBody>
      </p:sp>
      <p:sp>
        <p:nvSpPr>
          <p:cNvPr id="23561" name="Text Box 9"/>
          <p:cNvSpPr txBox="1">
            <a:spLocks noChangeArrowheads="1"/>
          </p:cNvSpPr>
          <p:nvPr/>
        </p:nvSpPr>
        <p:spPr bwMode="auto">
          <a:xfrm>
            <a:off x="152400" y="4754940"/>
            <a:ext cx="11887198" cy="1569660"/>
          </a:xfrm>
          <a:prstGeom prst="rect">
            <a:avLst/>
          </a:prstGeom>
          <a:noFill/>
          <a:ln w="12700">
            <a:noFill/>
            <a:miter lim="800000"/>
            <a:headEnd/>
            <a:tailEnd/>
          </a:ln>
          <a:effectLst/>
        </p:spPr>
        <p:txBody>
          <a:bodyPr wrap="square">
            <a:spAutoFit/>
          </a:bodyPr>
          <a:lstStyle/>
          <a:p>
            <a:pPr algn="ctr"/>
            <a:r>
              <a:rPr lang="en-US" sz="3200" b="1" dirty="0">
                <a:latin typeface="Calibri" panose="020F0502020204030204" pitchFamily="34" charset="0"/>
                <a:cs typeface="Arial" pitchFamily="34" charset="0"/>
              </a:rPr>
              <a:t>Modern Man</a:t>
            </a:r>
            <a:r>
              <a:rPr lang="en-US" sz="3200" dirty="0">
                <a:latin typeface="Calibri" panose="020F0502020204030204" pitchFamily="34" charset="0"/>
                <a:cs typeface="Arial" pitchFamily="34" charset="0"/>
              </a:rPr>
              <a:t>,</a:t>
            </a:r>
          </a:p>
          <a:p>
            <a:pPr algn="ctr"/>
            <a:r>
              <a:rPr lang="en-US" sz="3200" dirty="0">
                <a:latin typeface="Calibri" panose="020F0502020204030204" pitchFamily="34" charset="0"/>
                <a:cs typeface="Arial" pitchFamily="34" charset="0"/>
              </a:rPr>
              <a:t>in the 19</a:t>
            </a:r>
            <a:r>
              <a:rPr lang="en-US" sz="3200" baseline="30000" dirty="0">
                <a:latin typeface="Calibri" panose="020F0502020204030204" pitchFamily="34" charset="0"/>
                <a:cs typeface="Arial" pitchFamily="34" charset="0"/>
              </a:rPr>
              <a:t>th</a:t>
            </a:r>
            <a:r>
              <a:rPr lang="en-US" sz="3200" dirty="0">
                <a:latin typeface="Calibri" panose="020F0502020204030204" pitchFamily="34" charset="0"/>
                <a:cs typeface="Arial" pitchFamily="34" charset="0"/>
              </a:rPr>
              <a:t> Century, was still practicing Blood Letting some 3,300 years after God wrote this scripture in the Bible!</a:t>
            </a:r>
          </a:p>
        </p:txBody>
      </p:sp>
      <p:graphicFrame>
        <p:nvGraphicFramePr>
          <p:cNvPr id="23564" name="Object 12"/>
          <p:cNvGraphicFramePr>
            <a:graphicFrameLocks noChangeAspect="1"/>
          </p:cNvGraphicFramePr>
          <p:nvPr>
            <p:extLst>
              <p:ext uri="{D42A27DB-BD31-4B8C-83A1-F6EECF244321}">
                <p14:modId xmlns:p14="http://schemas.microsoft.com/office/powerpoint/2010/main" val="1777963380"/>
              </p:ext>
            </p:extLst>
          </p:nvPr>
        </p:nvGraphicFramePr>
        <p:xfrm>
          <a:off x="152400" y="1752600"/>
          <a:ext cx="2469645" cy="2819399"/>
        </p:xfrm>
        <a:graphic>
          <a:graphicData uri="http://schemas.openxmlformats.org/presentationml/2006/ole">
            <mc:AlternateContent xmlns:mc="http://schemas.openxmlformats.org/markup-compatibility/2006">
              <mc:Choice xmlns:v="urn:schemas-microsoft-com:vml" Requires="v">
                <p:oleObj name="Drawing" r:id="rId3" imgW="2752439" imgH="3143234" progId="Presentations.Drawing.14">
                  <p:embed/>
                </p:oleObj>
              </mc:Choice>
              <mc:Fallback>
                <p:oleObj name="Drawing" r:id="rId3" imgW="2752439" imgH="3143234" progId="Presentations.Drawing.14">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752600"/>
                        <a:ext cx="2469645" cy="2819399"/>
                      </a:xfrm>
                      <a:prstGeom prst="rect">
                        <a:avLst/>
                      </a:prstGeom>
                      <a:noFill/>
                      <a:ln>
                        <a:noFill/>
                      </a:ln>
                      <a:effectLst/>
                    </p:spPr>
                  </p:pic>
                </p:oleObj>
              </mc:Fallback>
            </mc:AlternateContent>
          </a:graphicData>
        </a:graphic>
      </p:graphicFrame>
      <p:graphicFrame>
        <p:nvGraphicFramePr>
          <p:cNvPr id="23565" name="Object 13"/>
          <p:cNvGraphicFramePr>
            <a:graphicFrameLocks noChangeAspect="1"/>
          </p:cNvGraphicFramePr>
          <p:nvPr>
            <p:extLst>
              <p:ext uri="{D42A27DB-BD31-4B8C-83A1-F6EECF244321}">
                <p14:modId xmlns:p14="http://schemas.microsoft.com/office/powerpoint/2010/main" val="3392281001"/>
              </p:ext>
            </p:extLst>
          </p:nvPr>
        </p:nvGraphicFramePr>
        <p:xfrm>
          <a:off x="2740299" y="1871687"/>
          <a:ext cx="1526901" cy="2624113"/>
        </p:xfrm>
        <a:graphic>
          <a:graphicData uri="http://schemas.openxmlformats.org/presentationml/2006/ole">
            <mc:AlternateContent xmlns:mc="http://schemas.openxmlformats.org/markup-compatibility/2006">
              <mc:Choice xmlns:v="urn:schemas-microsoft-com:vml" Requires="v">
                <p:oleObj name="Drawing" r:id="rId5" imgW="1552680" imgH="3162240" progId="Presentations.Drawing.14">
                  <p:embed/>
                </p:oleObj>
              </mc:Choice>
              <mc:Fallback>
                <p:oleObj name="Drawing" r:id="rId5" imgW="1552680" imgH="3162240" progId="Presentations.Drawing.14">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0299" y="1871687"/>
                        <a:ext cx="1526901" cy="2624113"/>
                      </a:xfrm>
                      <a:prstGeom prst="rect">
                        <a:avLst/>
                      </a:prstGeom>
                      <a:noFill/>
                      <a:ln>
                        <a:noFill/>
                      </a:ln>
                      <a:effectLst/>
                    </p:spPr>
                  </p:pic>
                </p:oleObj>
              </mc:Fallback>
            </mc:AlternateContent>
          </a:graphicData>
        </a:graphic>
      </p:graphicFrame>
      <p:sp>
        <p:nvSpPr>
          <p:cNvPr id="18" name="TextBox 17">
            <a:extLst>
              <a:ext uri="{FF2B5EF4-FFF2-40B4-BE49-F238E27FC236}">
                <a16:creationId xmlns:a16="http://schemas.microsoft.com/office/drawing/2014/main" id="{378405AE-55F4-4911-8497-6B175DAFC9C2}"/>
              </a:ext>
            </a:extLst>
          </p:cNvPr>
          <p:cNvSpPr txBox="1"/>
          <p:nvPr/>
        </p:nvSpPr>
        <p:spPr>
          <a:xfrm>
            <a:off x="0" y="6519446"/>
            <a:ext cx="12192000" cy="338554"/>
          </a:xfrm>
          <a:prstGeom prst="rect">
            <a:avLst/>
          </a:prstGeom>
          <a:solidFill>
            <a:schemeClr val="bg1"/>
          </a:solidFill>
        </p:spPr>
        <p:txBody>
          <a:bodyPr wrap="square" rtlCol="0">
            <a:spAutoFit/>
          </a:bodyPr>
          <a:lstStyle/>
          <a:p>
            <a:r>
              <a:rPr lang="en-US" sz="1600" dirty="0">
                <a:latin typeface="Calibri" pitchFamily="34" charset="0"/>
              </a:rPr>
              <a:t>Richie Thetford						     			              www.thetfordcountry.com</a:t>
            </a:r>
          </a:p>
        </p:txBody>
      </p:sp>
      <p:sp>
        <p:nvSpPr>
          <p:cNvPr id="19" name="Rectangle 18">
            <a:extLst>
              <a:ext uri="{FF2B5EF4-FFF2-40B4-BE49-F238E27FC236}">
                <a16:creationId xmlns:a16="http://schemas.microsoft.com/office/drawing/2014/main" id="{40C4EDA2-17FC-4524-8A77-E90A1A37704F}"/>
              </a:ext>
            </a:extLst>
          </p:cNvPr>
          <p:cNvSpPr/>
          <p:nvPr/>
        </p:nvSpPr>
        <p:spPr bwMode="auto">
          <a:xfrm>
            <a:off x="0" y="0"/>
            <a:ext cx="12192000" cy="76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6E5F5915-DDEC-4507-A8BF-4EC1729840D2}"/>
              </a:ext>
            </a:extLst>
          </p:cNvPr>
          <p:cNvSpPr/>
          <p:nvPr/>
        </p:nvSpPr>
        <p:spPr bwMode="auto">
          <a:xfrm>
            <a:off x="0" y="6477000"/>
            <a:ext cx="12192000" cy="76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2467EDF0-9B15-4C34-89A4-9FE8D83EB606}"/>
              </a:ext>
            </a:extLst>
          </p:cNvPr>
          <p:cNvSpPr/>
          <p:nvPr/>
        </p:nvSpPr>
        <p:spPr bwMode="auto">
          <a:xfrm>
            <a:off x="0" y="0"/>
            <a:ext cx="76200" cy="6553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899892EA-3284-466A-A504-B36986F90689}"/>
              </a:ext>
            </a:extLst>
          </p:cNvPr>
          <p:cNvSpPr/>
          <p:nvPr/>
        </p:nvSpPr>
        <p:spPr bwMode="auto">
          <a:xfrm>
            <a:off x="12115800" y="0"/>
            <a:ext cx="76200" cy="6553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blinds(horizontal)">
                                      <p:cBhvr>
                                        <p:cTn id="7" dur="500"/>
                                        <p:tgtEl>
                                          <p:spTgt spid="2356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561"/>
                                        </p:tgtEl>
                                        <p:attrNameLst>
                                          <p:attrName>style.visibility</p:attrName>
                                        </p:attrNameLst>
                                      </p:cBhvr>
                                      <p:to>
                                        <p:strVal val="visible"/>
                                      </p:to>
                                    </p:set>
                                    <p:animEffect transition="in" filter="blinds(horizontal)">
                                      <p:cBhvr>
                                        <p:cTn id="10" dur="500"/>
                                        <p:tgtEl>
                                          <p:spTgt spid="23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animBg="1"/>
      <p:bldP spid="2356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descr="bible01anim[1]"/>
          <p:cNvPicPr>
            <a:picLocks noChangeAspect="1" noChangeArrowheads="1" noCrop="1"/>
          </p:cNvPicPr>
          <p:nvPr/>
        </p:nvPicPr>
        <p:blipFill>
          <a:blip r:embed="rId2" cstate="print"/>
          <a:srcRect/>
          <a:stretch>
            <a:fillRect/>
          </a:stretch>
        </p:blipFill>
        <p:spPr bwMode="auto">
          <a:xfrm>
            <a:off x="152400" y="76200"/>
            <a:ext cx="3200400" cy="990600"/>
          </a:xfrm>
          <a:prstGeom prst="rect">
            <a:avLst/>
          </a:prstGeom>
          <a:noFill/>
        </p:spPr>
      </p:pic>
      <p:sp>
        <p:nvSpPr>
          <p:cNvPr id="17411" name="WordArt 3"/>
          <p:cNvSpPr>
            <a:spLocks noChangeArrowheads="1" noChangeShapeType="1" noTextEdit="1"/>
          </p:cNvSpPr>
          <p:nvPr/>
        </p:nvSpPr>
        <p:spPr bwMode="auto">
          <a:xfrm>
            <a:off x="3429000" y="381000"/>
            <a:ext cx="5029200" cy="457200"/>
          </a:xfrm>
          <a:prstGeom prst="rect">
            <a:avLst/>
          </a:prstGeom>
        </p:spPr>
        <p:txBody>
          <a:bodyPr wrap="none" fromWordArt="1">
            <a:prstTxWarp prst="textPlain">
              <a:avLst>
                <a:gd name="adj" fmla="val 50000"/>
              </a:avLst>
            </a:prstTxWarp>
          </a:bodyPr>
          <a:lstStyle/>
          <a:p>
            <a:pPr algn="ctr"/>
            <a:r>
              <a:rPr lang="en-US" sz="3600" b="1" kern="10" dirty="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89803" dir="2700000" algn="ctr" rotWithShape="0">
                    <a:schemeClr val="bg1">
                      <a:alpha val="80000"/>
                    </a:schemeClr>
                  </a:outerShdw>
                </a:effectLst>
                <a:latin typeface="Calibri" panose="020F0502020204030204" pitchFamily="34" charset="0"/>
                <a:cs typeface="Arial" pitchFamily="34" charset="0"/>
              </a:rPr>
              <a:t>Evidence</a:t>
            </a:r>
          </a:p>
        </p:txBody>
      </p:sp>
      <p:sp>
        <p:nvSpPr>
          <p:cNvPr id="17412" name="WordArt 4"/>
          <p:cNvSpPr>
            <a:spLocks noChangeArrowheads="1" noChangeShapeType="1" noTextEdit="1"/>
          </p:cNvSpPr>
          <p:nvPr/>
        </p:nvSpPr>
        <p:spPr bwMode="auto">
          <a:xfrm>
            <a:off x="609600" y="457200"/>
            <a:ext cx="2362200" cy="304800"/>
          </a:xfrm>
          <a:prstGeom prst="rect">
            <a:avLst/>
          </a:prstGeom>
        </p:spPr>
        <p:txBody>
          <a:bodyPr wrap="none" fromWordArt="1">
            <a:prstTxWarp prst="textPlain">
              <a:avLst>
                <a:gd name="adj" fmla="val 50000"/>
              </a:avLst>
            </a:prstTxWarp>
          </a:bodyPr>
          <a:lstStyle/>
          <a:p>
            <a:pPr algn="ctr"/>
            <a:r>
              <a:rPr lang="en-US" sz="3600" b="1" kern="10" dirty="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89803" dir="2700000" algn="ctr" rotWithShape="0">
                    <a:schemeClr val="bg1">
                      <a:alpha val="80000"/>
                    </a:schemeClr>
                  </a:outerShdw>
                </a:effectLst>
                <a:latin typeface="Calibri" panose="020F0502020204030204" pitchFamily="34" charset="0"/>
                <a:cs typeface="Arial" pitchFamily="34" charset="0"/>
              </a:rPr>
              <a:t>Bible's</a:t>
            </a:r>
          </a:p>
        </p:txBody>
      </p:sp>
      <p:sp>
        <p:nvSpPr>
          <p:cNvPr id="17413" name="Rectangle 5"/>
          <p:cNvSpPr>
            <a:spLocks noChangeArrowheads="1"/>
          </p:cNvSpPr>
          <p:nvPr/>
        </p:nvSpPr>
        <p:spPr bwMode="auto">
          <a:xfrm>
            <a:off x="152400" y="1143000"/>
            <a:ext cx="11887200" cy="5334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17414" name="Text Box 6"/>
          <p:cNvSpPr txBox="1">
            <a:spLocks noChangeArrowheads="1"/>
          </p:cNvSpPr>
          <p:nvPr/>
        </p:nvSpPr>
        <p:spPr bwMode="auto">
          <a:xfrm>
            <a:off x="152400" y="1066800"/>
            <a:ext cx="11887200" cy="641350"/>
          </a:xfrm>
          <a:prstGeom prst="rect">
            <a:avLst/>
          </a:prstGeom>
          <a:noFill/>
          <a:ln w="12700">
            <a:noFill/>
            <a:miter lim="800000"/>
            <a:headEnd/>
            <a:tailEnd/>
          </a:ln>
          <a:effectLst>
            <a:outerShdw dist="35921" dir="2700000" algn="ctr" rotWithShape="0">
              <a:schemeClr val="tx2"/>
            </a:outerShdw>
          </a:effectLst>
        </p:spPr>
        <p:txBody>
          <a:bodyPr wrap="square">
            <a:spAutoFit/>
          </a:bodyPr>
          <a:lstStyle/>
          <a:p>
            <a:pPr algn="ctr">
              <a:spcBef>
                <a:spcPct val="50000"/>
              </a:spcBef>
            </a:pPr>
            <a:r>
              <a:rPr lang="en-US" sz="3600" b="1" dirty="0">
                <a:solidFill>
                  <a:schemeClr val="bg1"/>
                </a:solidFill>
                <a:latin typeface="Calibri" panose="020F0502020204030204" pitchFamily="34" charset="0"/>
                <a:cs typeface="Arial" pitchFamily="34" charset="0"/>
              </a:rPr>
              <a:t>“Stars Sang”</a:t>
            </a:r>
          </a:p>
        </p:txBody>
      </p:sp>
      <p:sp>
        <p:nvSpPr>
          <p:cNvPr id="17415" name="Text Box 7"/>
          <p:cNvSpPr txBox="1">
            <a:spLocks noChangeArrowheads="1"/>
          </p:cNvSpPr>
          <p:nvPr/>
        </p:nvSpPr>
        <p:spPr bwMode="auto">
          <a:xfrm>
            <a:off x="3505200" y="2514601"/>
            <a:ext cx="8610600" cy="1015663"/>
          </a:xfrm>
          <a:prstGeom prst="rect">
            <a:avLst/>
          </a:prstGeom>
          <a:noFill/>
          <a:ln w="12700">
            <a:noFill/>
            <a:miter lim="800000"/>
            <a:headEnd/>
            <a:tailEnd/>
          </a:ln>
          <a:effectLst/>
        </p:spPr>
        <p:txBody>
          <a:bodyPr wrap="square">
            <a:spAutoFit/>
          </a:bodyPr>
          <a:lstStyle/>
          <a:p>
            <a:pPr algn="ctr">
              <a:spcBef>
                <a:spcPct val="50000"/>
              </a:spcBef>
            </a:pPr>
            <a:r>
              <a:rPr lang="en-US" sz="3200" dirty="0">
                <a:latin typeface="Calibri" panose="020F0502020204030204" pitchFamily="34" charset="0"/>
                <a:cs typeface="Arial" pitchFamily="34" charset="0"/>
              </a:rPr>
              <a:t>Job 38:7 </a:t>
            </a:r>
            <a:br>
              <a:rPr lang="en-US" sz="3200" dirty="0">
                <a:latin typeface="Calibri" panose="020F0502020204030204" pitchFamily="34" charset="0"/>
                <a:cs typeface="Arial" pitchFamily="34" charset="0"/>
              </a:rPr>
            </a:br>
            <a:r>
              <a:rPr lang="en-US" sz="2800" dirty="0">
                <a:solidFill>
                  <a:srgbClr val="FFFF00"/>
                </a:solidFill>
                <a:latin typeface="Calibri" panose="020F0502020204030204" pitchFamily="34" charset="0"/>
                <a:cs typeface="Arial" pitchFamily="34" charset="0"/>
              </a:rPr>
              <a:t>(written 2,000 B.C.)</a:t>
            </a:r>
          </a:p>
        </p:txBody>
      </p:sp>
      <p:sp>
        <p:nvSpPr>
          <p:cNvPr id="17416" name="Rectangle 8"/>
          <p:cNvSpPr>
            <a:spLocks noChangeArrowheads="1"/>
          </p:cNvSpPr>
          <p:nvPr/>
        </p:nvSpPr>
        <p:spPr bwMode="auto">
          <a:xfrm>
            <a:off x="152400" y="4495800"/>
            <a:ext cx="11887200" cy="1905000"/>
          </a:xfrm>
          <a:prstGeom prst="rect">
            <a:avLst/>
          </a:prstGeom>
          <a:solidFill>
            <a:schemeClr val="bg1"/>
          </a:solidFill>
          <a:ln w="38100">
            <a:noFill/>
            <a:miter lim="800000"/>
            <a:headEnd/>
            <a:tailEnd/>
          </a:ln>
          <a:effectLst/>
        </p:spPr>
        <p:txBody>
          <a:bodyPr wrap="none" anchor="ctr"/>
          <a:lstStyle/>
          <a:p>
            <a:endParaRPr lang="en-US"/>
          </a:p>
        </p:txBody>
      </p:sp>
      <p:sp>
        <p:nvSpPr>
          <p:cNvPr id="17417" name="Text Box 9"/>
          <p:cNvSpPr txBox="1">
            <a:spLocks noChangeArrowheads="1"/>
          </p:cNvSpPr>
          <p:nvPr/>
        </p:nvSpPr>
        <p:spPr bwMode="auto">
          <a:xfrm>
            <a:off x="152400" y="4678740"/>
            <a:ext cx="11887200" cy="1569660"/>
          </a:xfrm>
          <a:prstGeom prst="rect">
            <a:avLst/>
          </a:prstGeom>
          <a:noFill/>
          <a:ln w="12700">
            <a:noFill/>
            <a:miter lim="800000"/>
            <a:headEnd/>
            <a:tailEnd/>
          </a:ln>
          <a:effectLst/>
        </p:spPr>
        <p:txBody>
          <a:bodyPr wrap="square">
            <a:spAutoFit/>
          </a:bodyPr>
          <a:lstStyle/>
          <a:p>
            <a:pPr algn="ctr"/>
            <a:r>
              <a:rPr lang="en-US" sz="3200" b="1" dirty="0">
                <a:latin typeface="Calibri" panose="020F0502020204030204" pitchFamily="34" charset="0"/>
                <a:cs typeface="Arial" pitchFamily="34" charset="0"/>
              </a:rPr>
              <a:t>Modern Man</a:t>
            </a:r>
            <a:r>
              <a:rPr lang="en-US" sz="3200" dirty="0">
                <a:latin typeface="Calibri" panose="020F0502020204030204" pitchFamily="34" charset="0"/>
                <a:cs typeface="Arial" pitchFamily="34" charset="0"/>
              </a:rPr>
              <a:t>,</a:t>
            </a:r>
          </a:p>
          <a:p>
            <a:pPr algn="ctr"/>
            <a:r>
              <a:rPr lang="en-US" sz="3200" dirty="0">
                <a:latin typeface="Calibri" panose="020F0502020204030204" pitchFamily="34" charset="0"/>
                <a:cs typeface="Arial" pitchFamily="34" charset="0"/>
              </a:rPr>
              <a:t>in 1942 A.D. discovered the scientific fact that stars emit sound.</a:t>
            </a:r>
            <a:br>
              <a:rPr lang="en-US" sz="3200" dirty="0">
                <a:latin typeface="Calibri" panose="020F0502020204030204" pitchFamily="34" charset="0"/>
                <a:cs typeface="Arial" pitchFamily="34" charset="0"/>
              </a:rPr>
            </a:br>
            <a:r>
              <a:rPr lang="en-US" sz="3200" dirty="0">
                <a:latin typeface="Calibri" panose="020F0502020204030204" pitchFamily="34" charset="0"/>
                <a:cs typeface="Arial" pitchFamily="34" charset="0"/>
              </a:rPr>
              <a:t>God wrote it in the Bible 4,000 years earlier!</a:t>
            </a:r>
          </a:p>
        </p:txBody>
      </p:sp>
      <p:graphicFrame>
        <p:nvGraphicFramePr>
          <p:cNvPr id="17422" name="Object 14"/>
          <p:cNvGraphicFramePr>
            <a:graphicFrameLocks noChangeAspect="1"/>
          </p:cNvGraphicFramePr>
          <p:nvPr>
            <p:extLst>
              <p:ext uri="{D42A27DB-BD31-4B8C-83A1-F6EECF244321}">
                <p14:modId xmlns:p14="http://schemas.microsoft.com/office/powerpoint/2010/main" val="4154044298"/>
              </p:ext>
            </p:extLst>
          </p:nvPr>
        </p:nvGraphicFramePr>
        <p:xfrm>
          <a:off x="152400" y="1752601"/>
          <a:ext cx="3352800" cy="2655548"/>
        </p:xfrm>
        <a:graphic>
          <a:graphicData uri="http://schemas.openxmlformats.org/presentationml/2006/ole">
            <mc:AlternateContent xmlns:mc="http://schemas.openxmlformats.org/markup-compatibility/2006">
              <mc:Choice xmlns:v="urn:schemas-microsoft-com:vml" Requires="v">
                <p:oleObj name="Drawing" r:id="rId3" imgW="4696065" imgH="3733967" progId="Presentations.Drawing.14">
                  <p:embed/>
                </p:oleObj>
              </mc:Choice>
              <mc:Fallback>
                <p:oleObj name="Drawing" r:id="rId3" imgW="4696065" imgH="3733967" progId="Presentations.Drawing.14">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752601"/>
                        <a:ext cx="3352800" cy="2655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3" name="Object 15"/>
          <p:cNvGraphicFramePr>
            <a:graphicFrameLocks noChangeAspect="1"/>
          </p:cNvGraphicFramePr>
          <p:nvPr>
            <p:extLst>
              <p:ext uri="{D42A27DB-BD31-4B8C-83A1-F6EECF244321}">
                <p14:modId xmlns:p14="http://schemas.microsoft.com/office/powerpoint/2010/main" val="115594902"/>
              </p:ext>
            </p:extLst>
          </p:nvPr>
        </p:nvGraphicFramePr>
        <p:xfrm>
          <a:off x="228600" y="2895600"/>
          <a:ext cx="1219200" cy="1299990"/>
        </p:xfrm>
        <a:graphic>
          <a:graphicData uri="http://schemas.openxmlformats.org/presentationml/2006/ole">
            <mc:AlternateContent xmlns:mc="http://schemas.openxmlformats.org/markup-compatibility/2006">
              <mc:Choice xmlns:v="urn:schemas-microsoft-com:vml" Requires="v">
                <p:oleObj name="Drawing" r:id="rId5" imgW="1581120" imgH="1685880" progId="Presentations.Drawing.14">
                  <p:embed/>
                </p:oleObj>
              </mc:Choice>
              <mc:Fallback>
                <p:oleObj name="Drawing" r:id="rId5" imgW="1581120" imgH="1685880" progId="Presentations.Drawing.14">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895600"/>
                        <a:ext cx="1219200" cy="129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extBox 17">
            <a:extLst>
              <a:ext uri="{FF2B5EF4-FFF2-40B4-BE49-F238E27FC236}">
                <a16:creationId xmlns:a16="http://schemas.microsoft.com/office/drawing/2014/main" id="{94A4B0A6-B5DF-4DBF-86AD-D94789C7F941}"/>
              </a:ext>
            </a:extLst>
          </p:cNvPr>
          <p:cNvSpPr txBox="1"/>
          <p:nvPr/>
        </p:nvSpPr>
        <p:spPr>
          <a:xfrm>
            <a:off x="0" y="6519446"/>
            <a:ext cx="12192000" cy="338554"/>
          </a:xfrm>
          <a:prstGeom prst="rect">
            <a:avLst/>
          </a:prstGeom>
          <a:solidFill>
            <a:schemeClr val="bg1"/>
          </a:solidFill>
        </p:spPr>
        <p:txBody>
          <a:bodyPr wrap="square" rtlCol="0">
            <a:spAutoFit/>
          </a:bodyPr>
          <a:lstStyle/>
          <a:p>
            <a:r>
              <a:rPr lang="en-US" sz="1600" dirty="0">
                <a:latin typeface="Calibri" pitchFamily="34" charset="0"/>
              </a:rPr>
              <a:t>Richie Thetford						     			              www.thetfordcountry.com</a:t>
            </a:r>
          </a:p>
        </p:txBody>
      </p:sp>
      <p:sp>
        <p:nvSpPr>
          <p:cNvPr id="19" name="Rectangle 18">
            <a:extLst>
              <a:ext uri="{FF2B5EF4-FFF2-40B4-BE49-F238E27FC236}">
                <a16:creationId xmlns:a16="http://schemas.microsoft.com/office/drawing/2014/main" id="{8DB146EA-D7A9-477C-A135-7FE8D3FE7A6E}"/>
              </a:ext>
            </a:extLst>
          </p:cNvPr>
          <p:cNvSpPr/>
          <p:nvPr/>
        </p:nvSpPr>
        <p:spPr bwMode="auto">
          <a:xfrm>
            <a:off x="0" y="0"/>
            <a:ext cx="12192000" cy="76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E1CF9541-DD99-401A-A03E-F1F863365E15}"/>
              </a:ext>
            </a:extLst>
          </p:cNvPr>
          <p:cNvSpPr/>
          <p:nvPr/>
        </p:nvSpPr>
        <p:spPr bwMode="auto">
          <a:xfrm>
            <a:off x="0" y="6477000"/>
            <a:ext cx="12192000" cy="76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9BD5B0C9-30DA-4C8E-9992-767E241BC538}"/>
              </a:ext>
            </a:extLst>
          </p:cNvPr>
          <p:cNvSpPr/>
          <p:nvPr/>
        </p:nvSpPr>
        <p:spPr bwMode="auto">
          <a:xfrm>
            <a:off x="0" y="0"/>
            <a:ext cx="76200" cy="6553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DFBCC86A-2CB5-4FEF-AE47-4D381998ACE8}"/>
              </a:ext>
            </a:extLst>
          </p:cNvPr>
          <p:cNvSpPr/>
          <p:nvPr/>
        </p:nvSpPr>
        <p:spPr bwMode="auto">
          <a:xfrm>
            <a:off x="12115800" y="0"/>
            <a:ext cx="76200" cy="65532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6"/>
                                        </p:tgtEl>
                                        <p:attrNameLst>
                                          <p:attrName>style.visibility</p:attrName>
                                        </p:attrNameLst>
                                      </p:cBhvr>
                                      <p:to>
                                        <p:strVal val="visible"/>
                                      </p:to>
                                    </p:set>
                                    <p:animEffect transition="in" filter="blinds(horizontal)">
                                      <p:cBhvr>
                                        <p:cTn id="7" dur="500"/>
                                        <p:tgtEl>
                                          <p:spTgt spid="174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417"/>
                                        </p:tgtEl>
                                        <p:attrNameLst>
                                          <p:attrName>style.visibility</p:attrName>
                                        </p:attrNameLst>
                                      </p:cBhvr>
                                      <p:to>
                                        <p:strVal val="visible"/>
                                      </p:to>
                                    </p:set>
                                    <p:animEffect transition="in" filter="blinds(horizontal)">
                                      <p:cBhvr>
                                        <p:cTn id="10" dur="5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animBg="1"/>
      <p:bldP spid="17417" grpId="0"/>
    </p:bldLst>
  </p:timing>
</p:sld>
</file>

<file path=ppt/theme/theme1.xml><?xml version="1.0" encoding="utf-8"?>
<a:theme xmlns:a="http://schemas.openxmlformats.org/drawingml/2006/main" name="rust">
  <a:themeElements>
    <a:clrScheme name="">
      <a:dk1>
        <a:srgbClr val="969696"/>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008080"/>
      </a:hlink>
      <a:folHlink>
        <a:srgbClr val="B2B2B2"/>
      </a:folHlink>
    </a:clrScheme>
    <a:fontScheme name="rust">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Seagull Md BT" pitchFamily="18"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Seagull Md BT" pitchFamily="18" charset="0"/>
            <a:cs typeface="Arial" charset="0"/>
          </a:defRPr>
        </a:defPPr>
      </a:lstStyle>
    </a:lnDef>
  </a:objectDefaults>
  <a:extraClrSchemeLst>
    <a:extraClrScheme>
      <a:clrScheme name="ru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REDBLUE</Template>
  <TotalTime>544</TotalTime>
  <Words>1074</Words>
  <Application>Microsoft Office PowerPoint</Application>
  <PresentationFormat>Widescreen</PresentationFormat>
  <Paragraphs>131</Paragraphs>
  <Slides>16</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1" baseType="lpstr">
      <vt:lpstr>Calibri</vt:lpstr>
      <vt:lpstr>Seagull Md BT</vt:lpstr>
      <vt:lpstr>Times New Roman</vt:lpstr>
      <vt:lpstr>rust</vt:lpstr>
      <vt:lpstr>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 Thetford</dc:creator>
  <cp:lastModifiedBy>Richard Thetford</cp:lastModifiedBy>
  <cp:revision>57</cp:revision>
  <dcterms:created xsi:type="dcterms:W3CDTF">2004-11-29T19:42:49Z</dcterms:created>
  <dcterms:modified xsi:type="dcterms:W3CDTF">2021-09-19T23:59:29Z</dcterms:modified>
</cp:coreProperties>
</file>