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FDEC-5A78-4659-9BB3-34C06B4ABCED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F0AA6-1404-4135-AD06-81CFEADEF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ake_of_f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8229600" cy="5810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Hell’s Haunting Fury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8915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09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Failure to repent results in God’s fury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Nahum 1:6</a:t>
            </a:r>
            <a:endParaRPr lang="en-US" sz="28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Many Christians have become defiled in mind and conscience</a:t>
            </a:r>
            <a:endParaRPr lang="en-US" sz="2800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What Many Christians Are Becoming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63876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To the pure all things are pure,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but to those who are defiled and unbelieving nothing is pure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; but even </a:t>
            </a:r>
            <a:r>
              <a:rPr lang="en-US" sz="2400" b="1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their mind and conscience are defiled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. They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profess to know God, but in works they deny Him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being abominable, disobedient, and disqualified for every good work</a:t>
            </a:r>
          </a:p>
          <a:p>
            <a:pPr algn="ctr"/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Titus 1:15-16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3733800"/>
            <a:ext cx="762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Conscience can become seared</a:t>
            </a:r>
          </a:p>
          <a:p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“Seared” 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– to brand or cauterize, to make callous or unfeeling; harden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A Seared Conscience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Results in Worldliness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2209800"/>
            <a:ext cx="8382000" cy="2667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2416076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Now the Spirit expressly says that in latter times some will </a:t>
            </a:r>
            <a:r>
              <a:rPr lang="en-US" sz="2400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depart from the faith</a:t>
            </a:r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, giving heed to deceiving spirits and doctrines of demons, speaking lies in hypocrisy, </a:t>
            </a:r>
            <a:r>
              <a:rPr lang="en-US" sz="2400" b="1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having their own conscience seared with a hot iron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1 Timothy 4:1-2</a:t>
            </a:r>
            <a:endParaRPr lang="en-US" sz="2400" b="1" dirty="0">
              <a:solidFill>
                <a:schemeClr val="bg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Using or listening to bad language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Ephesians 5:29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Colossians 4:6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Ephesians 5:11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Dressing Immodestly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1 Timothy 2:9-10</a:t>
            </a:r>
          </a:p>
          <a:p>
            <a:pPr lvl="1"/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A Seared Conscience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Results in Worldliness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5029200"/>
            <a:ext cx="8534400" cy="12192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5181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Seared consciences </a:t>
            </a:r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do not ask: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“what would Jesus do?”</a:t>
            </a:r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 And as a result, will have no place in heaven</a:t>
            </a:r>
            <a:endParaRPr lang="en-US" sz="2400" dirty="0">
              <a:solidFill>
                <a:schemeClr val="bg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14" name="Picture 13" descr="SuperStock_1555R-3042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114550"/>
            <a:ext cx="2247900" cy="2809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Hell’s Haunting Fury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5257800"/>
            <a:ext cx="8534400" cy="12192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527667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A </a:t>
            </a:r>
            <a:r>
              <a:rPr lang="en-US" sz="2400" b="1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haunting</a:t>
            </a:r>
            <a:r>
              <a:rPr lang="en-US" sz="2400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furious hell,</a:t>
            </a:r>
            <a:r>
              <a:rPr lang="en-US" sz="2400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awaits many Christians</a:t>
            </a:r>
            <a:b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who have turned their focus away from God</a:t>
            </a:r>
            <a:b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to living a life of worldliness!</a:t>
            </a:r>
            <a:endParaRPr lang="en-US" sz="2400" dirty="0">
              <a:solidFill>
                <a:schemeClr val="bg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549837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Lucida Sans Unicode" pitchFamily="34" charset="0"/>
                <a:cs typeface="Lucida Sans Unicode" pitchFamily="34" charset="0"/>
              </a:rPr>
              <a:t>For if, after they have escaped the pollutions of the world through the knowledge of the Lord and Savior Jesus Christ, </a:t>
            </a:r>
            <a:r>
              <a:rPr lang="en-US" sz="23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they are again entangled in them and overcome</a:t>
            </a:r>
            <a:r>
              <a:rPr lang="en-US" sz="2300" dirty="0" smtClean="0"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sz="23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the latter end is worse for them than the beginning</a:t>
            </a:r>
            <a:r>
              <a:rPr lang="en-US" sz="2300" dirty="0" smtClean="0">
                <a:latin typeface="Lucida Sans Unicode" pitchFamily="34" charset="0"/>
                <a:cs typeface="Lucida Sans Unicode" pitchFamily="34" charset="0"/>
              </a:rPr>
              <a:t>. For it would have been better for them not to have known the way of righteousness, </a:t>
            </a:r>
            <a:r>
              <a:rPr lang="en-US" sz="2300" b="1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than having known it, to turn from the holy commandment delivered to them</a:t>
            </a:r>
            <a:r>
              <a:rPr lang="en-US" sz="2300" dirty="0" smtClean="0">
                <a:latin typeface="Lucida Sans Unicode" pitchFamily="34" charset="0"/>
                <a:cs typeface="Lucida Sans Unicode" pitchFamily="34" charset="0"/>
              </a:rPr>
              <a:t>. But it has happened to them according to the true proverb: “A dog returns to his own vomit,” and, “a sow, having washed, to her wallowing in the mire.” </a:t>
            </a:r>
            <a:r>
              <a:rPr lang="en-US" sz="2300" b="1" dirty="0" smtClean="0">
                <a:latin typeface="Lucida Sans Unicode" pitchFamily="34" charset="0"/>
                <a:cs typeface="Lucida Sans Unicode" pitchFamily="34" charset="0"/>
              </a:rPr>
              <a:t>2 Peter 2:20-22</a:t>
            </a:r>
            <a:r>
              <a:rPr lang="en-US" sz="23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endParaRPr lang="en-US" sz="23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Hell’s Haunting Fury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Wrath of God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2 Thessalonians 1:7-9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Christians should know and understand that they are different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Titus 2:11-15</a:t>
            </a:r>
            <a:endParaRPr lang="en-US" sz="3000" dirty="0">
              <a:solidFill>
                <a:srgbClr val="C00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" y="4419600"/>
            <a:ext cx="8382000" cy="1981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45014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But you are a chosen generation, </a:t>
            </a:r>
            <a:r>
              <a:rPr lang="en-US" sz="2400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a royal priesthood</a:t>
            </a:r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a holy nation</a:t>
            </a:r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, His </a:t>
            </a:r>
            <a:r>
              <a:rPr lang="en-US" sz="2400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own special people</a:t>
            </a:r>
            <a:r>
              <a:rPr lang="en-US" sz="24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, that you may proclaim the praises of Him who </a:t>
            </a:r>
            <a:r>
              <a:rPr lang="en-US" sz="2400" b="1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called you out of darkness into His marvelous light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1 Peter 2:9</a:t>
            </a:r>
            <a:endParaRPr lang="en-US" sz="2400" b="1" dirty="0">
              <a:solidFill>
                <a:schemeClr val="bg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Hell’s Haunting Fury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/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Many Christians today are living</a:t>
            </a:r>
            <a:br>
              <a:rPr lang="en-US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“of the world”</a:t>
            </a:r>
          </a:p>
          <a:p>
            <a:pPr lvl="1"/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Haunting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“often recurring to the mind;”</a:t>
            </a:r>
            <a:br>
              <a:rPr lang="en-US" sz="28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“not easily forgotten”</a:t>
            </a:r>
          </a:p>
          <a:p>
            <a:pPr lvl="1"/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Fury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“to rage;” “storm;” “violent anger;”</a:t>
            </a:r>
            <a:br>
              <a:rPr lang="en-US" sz="28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“wild rage;” “fierceness”</a:t>
            </a:r>
          </a:p>
          <a:p>
            <a:pPr lvl="1">
              <a:buNone/>
            </a:pPr>
            <a:endParaRPr lang="en-US" sz="3000" dirty="0" smtClean="0">
              <a:solidFill>
                <a:srgbClr val="C00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lvl="2"/>
            <a:endParaRPr lang="en-US" sz="2600" dirty="0" smtClean="0">
              <a:solidFill>
                <a:srgbClr val="C00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What All Christian’s Should Be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/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Read and make proper application of God’s Word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Purity would exist in life, home,</a:t>
            </a:r>
            <a:b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and church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Passages that show how we should be in life, conduct, and service to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MG_0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0" y="4876800"/>
            <a:ext cx="3429000" cy="1301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What All Christian’s Should Be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676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“gird” 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– to equip, furnish, clothe, to endow with some attribute, to prepare oneself for action</a:t>
            </a:r>
          </a:p>
          <a:p>
            <a:pPr>
              <a:buNone/>
            </a:pP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“gird up the loins” 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– is to get ready to do something difficult or strenuous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601212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Therefore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gird up the loins of your mind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be sober, and rest your hope fully upon the grace that is to be brought to you at the revelation of Jesus Christ;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as obedient children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not conforming yourselves to the former lusts, as in your ignorance; but as He who called you is holy,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you also be holy in all your conduct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because it is written, “Be holy, for I am holy.”</a:t>
            </a:r>
            <a:endParaRPr lang="en-US" sz="2400" b="1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1 Peter 1:13-16 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0" y="4648200"/>
            <a:ext cx="762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What All Christian’s Should Be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676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“sacrifice” 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– the act of giving up, destroying, or forgoing something valued for the sake of something having a more pressing claim.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I beseech you therefore, brethren, by the mercies</a:t>
            </a:r>
            <a:br>
              <a:rPr lang="en-US" sz="2400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of God, that you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present your bodies a living sacrifice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holy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acceptable to God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which is your reasonable service. And do not be conformed to this world,</a:t>
            </a:r>
            <a:br>
              <a:rPr lang="en-US" sz="2400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but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be transformed by the renewing of your mind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that you may prove what is that good and</a:t>
            </a:r>
            <a:br>
              <a:rPr lang="en-US" sz="2400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acceptable and perfect will of God.</a:t>
            </a:r>
          </a:p>
          <a:p>
            <a:pPr algn="ctr"/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Romans 12:1-2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0" y="4648200"/>
            <a:ext cx="762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What All Christian’s Should Be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And you shall love the Lord your God with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all your heart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with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all your soul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with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all your mind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and with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all your strength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.' This is the first commandment. </a:t>
            </a:r>
          </a:p>
          <a:p>
            <a:pPr algn="ctr"/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Mark 12:30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0" y="3276600"/>
            <a:ext cx="762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0" y="345954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Finally, brethren, whatever things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are true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whatever things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are noble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whatever things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are just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whatever things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are pure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whatever things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are lovely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whatever things are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of good report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if there is any virtue and if there is anything praiseworthy — </a:t>
            </a:r>
            <a:r>
              <a:rPr lang="en-US" sz="2400" b="1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meditate on these things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algn="ctr"/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Philippians 4:8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What All Christian’s Should Be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4604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Behold what manner of love the Father has bestowed on us, that we should be called children of God! Therefore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the world does not know us, because it did not know Him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. Beloved, now we are children of God; and it has not yet been revealed what we shall be, but we know that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when He is revealed, we shall be like Him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, for we shall see Him as He is. And </a:t>
            </a:r>
            <a:r>
              <a:rPr lang="en-US" sz="2400" b="1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everyone who has this hope in Him purifies himself, just as He is pure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algn="ctr"/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1 John 3:1-3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0" y="4876800"/>
            <a:ext cx="762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5029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For to this you were called, because Christ also suffered for us, </a:t>
            </a:r>
            <a:r>
              <a:rPr lang="en-US" sz="24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leaving us an example, that you should follow His steps</a:t>
            </a:r>
          </a:p>
          <a:p>
            <a:pPr algn="ctr"/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1 Peter 2:21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/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Being drawn into the world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1 John 2:15-17</a:t>
            </a:r>
          </a:p>
          <a:p>
            <a:pPr lvl="2"/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Only he who does the will of God will abide forever</a:t>
            </a:r>
          </a:p>
          <a:p>
            <a:pPr lvl="2"/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Many Christians getting caught up in worldly things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God’s people chastised for worldliness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Ezekiel 24:13</a:t>
            </a:r>
          </a:p>
          <a:p>
            <a:pPr lvl="2"/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Cleansed – but not really cleansed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What Many Christians Are Becoming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855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Hell’s Haunting Fury</vt:lpstr>
      <vt:lpstr>Hell’s Haunting Fury</vt:lpstr>
      <vt:lpstr>Hell’s Haunting Fury</vt:lpstr>
      <vt:lpstr>What All Christian’s Should Be</vt:lpstr>
      <vt:lpstr>What All Christian’s Should Be</vt:lpstr>
      <vt:lpstr>What All Christian’s Should Be</vt:lpstr>
      <vt:lpstr>What All Christian’s Should Be</vt:lpstr>
      <vt:lpstr>What All Christian’s Should Be</vt:lpstr>
      <vt:lpstr>What Many Christians Are Becoming</vt:lpstr>
      <vt:lpstr>What Many Christians Are Becoming</vt:lpstr>
      <vt:lpstr>A Seared Conscience Results in Worldliness</vt:lpstr>
      <vt:lpstr>A Seared Conscience Results in Worldliness</vt:lpstr>
      <vt:lpstr>Hell’s Haunting Fury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Hell’s Haunting Fury</dc:title>
  <dc:creator>Richard Thetford</dc:creator>
  <cp:lastModifiedBy>Richard Thetford</cp:lastModifiedBy>
  <cp:revision>19</cp:revision>
  <dcterms:created xsi:type="dcterms:W3CDTF">2012-05-18T20:33:08Z</dcterms:created>
  <dcterms:modified xsi:type="dcterms:W3CDTF">2012-06-30T16:03:35Z</dcterms:modified>
</cp:coreProperties>
</file>