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6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040"/>
            <a:ext cx="12192000" cy="1984621"/>
          </a:xfrm>
        </p:spPr>
        <p:txBody>
          <a:bodyPr/>
          <a:lstStyle/>
          <a:p>
            <a:pPr algn="ctr"/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Growing spiritually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77273"/>
            <a:ext cx="10058400" cy="9489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Luke 8:14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5CEEE-55C8-47BE-9A51-9A1A7CF809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6" name="Picture 5" descr="A picture containing water, small, table, food&#10;&#10;Description automatically generated">
            <a:extLst>
              <a:ext uri="{FF2B5EF4-FFF2-40B4-BE49-F238E27FC236}">
                <a16:creationId xmlns:a16="http://schemas.microsoft.com/office/drawing/2014/main" id="{B902D275-3909-460B-93F9-D69C82BC9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8" y="353007"/>
            <a:ext cx="11293153" cy="7106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It takes time to grow spiritually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1320281"/>
            <a:ext cx="11346028" cy="4735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“Quantity” and “Quality” time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Time to absorb God’s word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1 Peter 2:2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B5503-5572-43DA-8079-2962DDC3A1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9627A-47F8-467E-B8DE-B1F52FACF107}"/>
              </a:ext>
            </a:extLst>
          </p:cNvPr>
          <p:cNvSpPr/>
          <p:nvPr/>
        </p:nvSpPr>
        <p:spPr>
          <a:xfrm>
            <a:off x="0" y="-1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7F36-4CFB-41AE-AEE7-BC74FC5BA470}"/>
              </a:ext>
            </a:extLst>
          </p:cNvPr>
          <p:cNvSpPr/>
          <p:nvPr/>
        </p:nvSpPr>
        <p:spPr>
          <a:xfrm>
            <a:off x="11977396" y="-2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7FA34-E832-46EE-B76D-9C269449A438}"/>
              </a:ext>
            </a:extLst>
          </p:cNvPr>
          <p:cNvSpPr/>
          <p:nvPr/>
        </p:nvSpPr>
        <p:spPr>
          <a:xfrm>
            <a:off x="0" y="0"/>
            <a:ext cx="12192000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ED0BB92-C988-47DA-A169-0C3EA6C72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67" y="2770802"/>
            <a:ext cx="6492551" cy="339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8" y="353007"/>
            <a:ext cx="11293153" cy="7106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Time must be managed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1320281"/>
            <a:ext cx="11346028" cy="4735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Must exercise good stewardship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We might be “prodigal” in regard to time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15:11-13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B5503-5572-43DA-8079-2962DDC3A1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9627A-47F8-467E-B8DE-B1F52FACF107}"/>
              </a:ext>
            </a:extLst>
          </p:cNvPr>
          <p:cNvSpPr/>
          <p:nvPr/>
        </p:nvSpPr>
        <p:spPr>
          <a:xfrm>
            <a:off x="0" y="-1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7F36-4CFB-41AE-AEE7-BC74FC5BA470}"/>
              </a:ext>
            </a:extLst>
          </p:cNvPr>
          <p:cNvSpPr/>
          <p:nvPr/>
        </p:nvSpPr>
        <p:spPr>
          <a:xfrm>
            <a:off x="11977396" y="-2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7FA34-E832-46EE-B76D-9C269449A438}"/>
              </a:ext>
            </a:extLst>
          </p:cNvPr>
          <p:cNvSpPr/>
          <p:nvPr/>
        </p:nvSpPr>
        <p:spPr>
          <a:xfrm>
            <a:off x="0" y="0"/>
            <a:ext cx="12192000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432D08-1D7E-4921-B06B-64040A866CAE}"/>
              </a:ext>
            </a:extLst>
          </p:cNvPr>
          <p:cNvSpPr/>
          <p:nvPr/>
        </p:nvSpPr>
        <p:spPr>
          <a:xfrm>
            <a:off x="849086" y="3069775"/>
            <a:ext cx="108981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0D6A9-1CAE-4BE0-881A-1F096BEF5F35}"/>
              </a:ext>
            </a:extLst>
          </p:cNvPr>
          <p:cNvSpPr txBox="1"/>
          <p:nvPr/>
        </p:nvSpPr>
        <p:spPr>
          <a:xfrm>
            <a:off x="849086" y="3209734"/>
            <a:ext cx="1089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Prodigal</a:t>
            </a:r>
            <a:r>
              <a:rPr lang="en-US" sz="36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= recklessly wasteful, extravagant</a:t>
            </a:r>
          </a:p>
        </p:txBody>
      </p:sp>
      <p:pic>
        <p:nvPicPr>
          <p:cNvPr id="13" name="Picture 12" descr="A picture containing food, brick&#10;&#10;Description automatically generated">
            <a:extLst>
              <a:ext uri="{FF2B5EF4-FFF2-40B4-BE49-F238E27FC236}">
                <a16:creationId xmlns:a16="http://schemas.microsoft.com/office/drawing/2014/main" id="{03EEAF84-DA2B-41A4-91DC-A84889FEC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8" y="4197945"/>
            <a:ext cx="7063274" cy="185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8" y="353007"/>
            <a:ext cx="11293153" cy="7106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An Over commitment to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1320281"/>
            <a:ext cx="11346028" cy="4735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Things compete with our devotional lives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Take the time for “maintenance”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Distracted by worry and other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10:41-42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B5503-5572-43DA-8079-2962DDC3A1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9627A-47F8-467E-B8DE-B1F52FACF107}"/>
              </a:ext>
            </a:extLst>
          </p:cNvPr>
          <p:cNvSpPr/>
          <p:nvPr/>
        </p:nvSpPr>
        <p:spPr>
          <a:xfrm>
            <a:off x="0" y="-1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7F36-4CFB-41AE-AEE7-BC74FC5BA470}"/>
              </a:ext>
            </a:extLst>
          </p:cNvPr>
          <p:cNvSpPr/>
          <p:nvPr/>
        </p:nvSpPr>
        <p:spPr>
          <a:xfrm>
            <a:off x="11977396" y="-2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7FA34-E832-46EE-B76D-9C269449A438}"/>
              </a:ext>
            </a:extLst>
          </p:cNvPr>
          <p:cNvSpPr/>
          <p:nvPr/>
        </p:nvSpPr>
        <p:spPr>
          <a:xfrm>
            <a:off x="0" y="0"/>
            <a:ext cx="12192000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E3C3C463-0EBB-4EFA-8DE0-C700E9A3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4" y="3618202"/>
            <a:ext cx="7312092" cy="243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0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8" y="353007"/>
            <a:ext cx="11293153" cy="7106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Jesus is our perfect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1320281"/>
            <a:ext cx="11346028" cy="4735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 the matter of perfect devotion 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Mark 3:20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Mark 6:30-32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Jesus arranged for time alone with His Father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Matthew 14:13-14, 22-25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Mark 1:35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6:12; 5:16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B5503-5572-43DA-8079-2962DDC3A1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9627A-47F8-467E-B8DE-B1F52FACF107}"/>
              </a:ext>
            </a:extLst>
          </p:cNvPr>
          <p:cNvSpPr/>
          <p:nvPr/>
        </p:nvSpPr>
        <p:spPr>
          <a:xfrm>
            <a:off x="0" y="-1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7F36-4CFB-41AE-AEE7-BC74FC5BA470}"/>
              </a:ext>
            </a:extLst>
          </p:cNvPr>
          <p:cNvSpPr/>
          <p:nvPr/>
        </p:nvSpPr>
        <p:spPr>
          <a:xfrm>
            <a:off x="11977396" y="-2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7FA34-E832-46EE-B76D-9C269449A438}"/>
              </a:ext>
            </a:extLst>
          </p:cNvPr>
          <p:cNvSpPr/>
          <p:nvPr/>
        </p:nvSpPr>
        <p:spPr>
          <a:xfrm>
            <a:off x="0" y="0"/>
            <a:ext cx="12192000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0A5A69E-042A-488A-B5A1-275523AB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57" y="4062349"/>
            <a:ext cx="3648270" cy="207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9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8" y="353007"/>
            <a:ext cx="11293153" cy="7106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4" y="1320281"/>
            <a:ext cx="11346028" cy="4735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Must meditate on spiritual matters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1 Timothy 4:15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Ask for God’s help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11:1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B5503-5572-43DA-8079-2962DDC3A178}"/>
              </a:ext>
            </a:extLst>
          </p:cNvPr>
          <p:cNvSpPr txBox="1"/>
          <p:nvPr/>
        </p:nvSpPr>
        <p:spPr>
          <a:xfrm>
            <a:off x="0" y="6559423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9627A-47F8-467E-B8DE-B1F52FACF107}"/>
              </a:ext>
            </a:extLst>
          </p:cNvPr>
          <p:cNvSpPr/>
          <p:nvPr/>
        </p:nvSpPr>
        <p:spPr>
          <a:xfrm>
            <a:off x="0" y="-1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47F36-4CFB-41AE-AEE7-BC74FC5BA470}"/>
              </a:ext>
            </a:extLst>
          </p:cNvPr>
          <p:cNvSpPr/>
          <p:nvPr/>
        </p:nvSpPr>
        <p:spPr>
          <a:xfrm>
            <a:off x="11977396" y="-2"/>
            <a:ext cx="223935" cy="6559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7FA34-E832-46EE-B76D-9C269449A438}"/>
              </a:ext>
            </a:extLst>
          </p:cNvPr>
          <p:cNvSpPr/>
          <p:nvPr/>
        </p:nvSpPr>
        <p:spPr>
          <a:xfrm>
            <a:off x="0" y="0"/>
            <a:ext cx="12192000" cy="19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CD9A21DA-CB85-45A3-9608-5A05ED90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7" y="1977179"/>
            <a:ext cx="6273282" cy="419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9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64</TotalTime>
  <Words>231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</vt:lpstr>
      <vt:lpstr>Inter</vt:lpstr>
      <vt:lpstr>Inter Semi Bold</vt:lpstr>
      <vt:lpstr>Red Line Business 16x9</vt:lpstr>
      <vt:lpstr>Growing spiritually</vt:lpstr>
      <vt:lpstr>It takes time to grow spiritually</vt:lpstr>
      <vt:lpstr>Time must be managed well</vt:lpstr>
      <vt:lpstr>An Over commitment to Activities</vt:lpstr>
      <vt:lpstr>Jesus is our perfect example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spiritually</dc:title>
  <dc:creator>Richard Thetford</dc:creator>
  <cp:lastModifiedBy>Richard Thetford</cp:lastModifiedBy>
  <cp:revision>9</cp:revision>
  <dcterms:created xsi:type="dcterms:W3CDTF">2019-11-11T20:24:44Z</dcterms:created>
  <dcterms:modified xsi:type="dcterms:W3CDTF">2020-12-06T02:11:54Z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