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90054-3E8A-43FB-8BAD-744F3EC659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53976-D7B1-4CA7-A9BC-7FECD6C489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32E30-B535-4DFA-801D-435518E7C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8DA2-65AB-4332-B7CD-D452FD00EEB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DE2F2-2ABF-4272-A3CD-DDF523B8A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FF865-04E7-4E53-B5E2-173C84B0C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034D-83A9-4031-84C9-915DC228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109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416AD-737F-479B-9EBB-3CC2AFE7E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777A52-358A-4033-82C4-165729B9C6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C9B28-16C1-4941-8D66-52FAA55DA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8DA2-65AB-4332-B7CD-D452FD00EEB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FA1E9-7401-4C35-9184-47ACE4DF0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BB871-1D23-4F69-AD61-6C9371CA7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034D-83A9-4031-84C9-915DC228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976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479CD1-F379-45E1-A93F-C78AB95F60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9410F7-EEBE-4E44-A118-8029C2185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23517-6187-43D3-B13E-7AF7816E8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8DA2-65AB-4332-B7CD-D452FD00EEB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68C5-BE4F-4331-9A91-0B344E52B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5D3A6-4C63-4AB7-A8AD-CD92E8D44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034D-83A9-4031-84C9-915DC228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651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CD0C5-5D20-4DBB-9146-8EB05F0AB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C2D3A-B27F-4DD2-9FFD-349C2C18F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80DDC-F52A-4412-9455-1059CE96D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8DA2-65AB-4332-B7CD-D452FD00EEB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490FB-3D44-4234-B216-E94BAB316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E4E2B-EA8E-4060-B9CB-0D830D7FF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034D-83A9-4031-84C9-915DC228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591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5603B-0426-413A-A262-34102351F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006EE4-4E8C-4F94-BFDC-DAD530B3A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F61EC-C926-42D3-AD4C-09DC0AE81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8DA2-65AB-4332-B7CD-D452FD00EEB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D442C-2622-41EC-B3D3-B9B196495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76BB3-D41E-4176-A4FE-5CCBFBB88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034D-83A9-4031-84C9-915DC228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857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E433D-37DC-475E-833D-26D194739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7A94F-589A-42C4-A17F-152C474D36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9A8ACC-E23B-4800-8F95-FB893CF6A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61A951-1885-41F1-85F2-5BCEFB81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8DA2-65AB-4332-B7CD-D452FD00EEB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A3FE1F-DB24-4A64-8668-22F949DC1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E23247-37CD-40D2-BD08-CF0538CC0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034D-83A9-4031-84C9-915DC228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806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3106F-73E7-4134-803E-B119D6303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96C84-DD4F-479A-BC9B-A0E7FC72A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D99E8E-3788-4BE1-9683-18A71BA70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7F48E8-456F-448F-8CB2-57C97C8ED0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EA0899-F617-456D-852C-710D660DD5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BC24A-0193-44DE-86CA-E884EE088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8DA2-65AB-4332-B7CD-D452FD00EEB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6CFB1-3323-4AE7-AAE8-4924E4981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24941F-A38F-4FF4-8FBE-7E7EE94DA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034D-83A9-4031-84C9-915DC228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946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89C1B-E3E8-4E0F-B076-08A39BFFF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3D0127-21A2-4088-92DC-F3E50177B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8DA2-65AB-4332-B7CD-D452FD00EEB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996D04-68AC-412B-A8D7-EF2DDF2CE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C99FC6-881B-4233-813A-74DE03B83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034D-83A9-4031-84C9-915DC228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183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D00CA1-EFF2-499B-9068-52562C90E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8DA2-65AB-4332-B7CD-D452FD00EEB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43439A-13D5-487B-AB51-373A22A79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8152B-E835-484F-912A-BF06067B3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034D-83A9-4031-84C9-915DC228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759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1C8D0-1C74-4E3F-B515-547BB3F46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426A9-C1B4-46D3-AB4B-78B0A2AAE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363F13-669F-46CD-ACB7-976F844FD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5F041D-5CB5-4DB5-B0FB-3FFF03B48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8DA2-65AB-4332-B7CD-D452FD00EEB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8825B3-10FA-4B83-A346-361BDA5B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F141C1-4355-485F-BFC1-4FA8ABCD1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034D-83A9-4031-84C9-915DC228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012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2C435-6CC3-451F-9409-6D1B140BB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6C91B5-F1E4-4B3B-BF2C-88540CC35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E67A7F-2DE3-42DE-97CA-E0E369B0F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403C7-7B95-4B15-AE24-A9DD9EF3F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8DA2-65AB-4332-B7CD-D452FD00EEB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927EF9-D89B-4989-970F-D5133315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2D56EB-FD87-461B-BEF9-BA9D0526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034D-83A9-4031-84C9-915DC228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300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0D7281-A326-4BDD-9CE2-422E7CDBB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84FDFD-E538-4F12-9491-CD8C7DD92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F43D4-391D-4728-A496-7E3CA5890A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C8DA2-65AB-4332-B7CD-D452FD00EEB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C27AF-3E32-476D-B1CA-7BEBC0C5D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10C8B-575A-4BCD-A35F-1BA05120A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B034D-83A9-4031-84C9-915DC228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un shining through clouds&#10;&#10;Description automatically generated with low confidence">
            <a:extLst>
              <a:ext uri="{FF2B5EF4-FFF2-40B4-BE49-F238E27FC236}">
                <a16:creationId xmlns:a16="http://schemas.microsoft.com/office/drawing/2014/main" id="{F7DBC71B-9386-4FBC-8D8B-C5290BCF3A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80" y="0"/>
            <a:ext cx="12198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12A12A7-FE26-47AF-A714-064C9EA61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981" y="2045187"/>
            <a:ext cx="12198980" cy="1262354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Great Reward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55AB7A-B1D8-4C8D-8C8C-5ADD9D1658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5:10-12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C04AE7-F3DA-4E02-B15D-E21EA58605D0}"/>
              </a:ext>
            </a:extLst>
          </p:cNvPr>
          <p:cNvSpPr txBox="1"/>
          <p:nvPr/>
        </p:nvSpPr>
        <p:spPr>
          <a:xfrm>
            <a:off x="-6979" y="6526443"/>
            <a:ext cx="1219898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7166470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8B618-51EA-4752-A967-BF31073CD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6849" y="295326"/>
            <a:ext cx="6854509" cy="786600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+mn-lt"/>
              </a:rPr>
              <a:t>It Is Certain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82EEC-E10D-4D97-A1B2-43E65DEA7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50" y="1559464"/>
            <a:ext cx="6854508" cy="4671767"/>
          </a:xfrm>
        </p:spPr>
        <p:txBody>
          <a:bodyPr>
            <a:normAutofit/>
          </a:bodyPr>
          <a:lstStyle/>
          <a:p>
            <a:r>
              <a:rPr lang="en-US" sz="3400" b="1" dirty="0"/>
              <a:t>Christ promised us this reward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John 14:1-3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Mark 9:41</a:t>
            </a:r>
          </a:p>
          <a:p>
            <a:r>
              <a:rPr lang="en-US" sz="3400" b="1" dirty="0"/>
              <a:t>Apostles spoke of its certainty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2 Timothy 4:8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Revelation 2:10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2 Corinthians 5:1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2 Peter 3:13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1 John 2:25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461FD4-8B13-466D-B477-0E32BFE271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802344" cy="65404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FA4F7D-5BD3-4D27-AC61-B6C99F8D56F0}"/>
              </a:ext>
            </a:extLst>
          </p:cNvPr>
          <p:cNvSpPr txBox="1"/>
          <p:nvPr/>
        </p:nvSpPr>
        <p:spPr>
          <a:xfrm>
            <a:off x="-6979" y="6526443"/>
            <a:ext cx="1219898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                    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259F73-4C1B-4F6C-B938-E4CB80763F39}"/>
              </a:ext>
            </a:extLst>
          </p:cNvPr>
          <p:cNvSpPr/>
          <p:nvPr/>
        </p:nvSpPr>
        <p:spPr>
          <a:xfrm>
            <a:off x="-6979" y="0"/>
            <a:ext cx="12198978" cy="16752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6F53A8-59B0-42C7-B54E-3E3FE40B2152}"/>
              </a:ext>
            </a:extLst>
          </p:cNvPr>
          <p:cNvSpPr/>
          <p:nvPr/>
        </p:nvSpPr>
        <p:spPr>
          <a:xfrm>
            <a:off x="-6979" y="6363570"/>
            <a:ext cx="12198978" cy="16752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898659-2428-415A-9FC8-3253BD066D81}"/>
              </a:ext>
            </a:extLst>
          </p:cNvPr>
          <p:cNvSpPr/>
          <p:nvPr/>
        </p:nvSpPr>
        <p:spPr>
          <a:xfrm>
            <a:off x="12019823" y="0"/>
            <a:ext cx="172177" cy="6526443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6744D3-2726-456E-92F2-769CCB05B83F}"/>
              </a:ext>
            </a:extLst>
          </p:cNvPr>
          <p:cNvSpPr txBox="1"/>
          <p:nvPr/>
        </p:nvSpPr>
        <p:spPr>
          <a:xfrm>
            <a:off x="0" y="851579"/>
            <a:ext cx="4802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Great Reward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56F468-DF74-4894-9811-261223AF3F4C}"/>
              </a:ext>
            </a:extLst>
          </p:cNvPr>
          <p:cNvCxnSpPr>
            <a:stCxn id="12" idx="3"/>
          </p:cNvCxnSpPr>
          <p:nvPr/>
        </p:nvCxnSpPr>
        <p:spPr>
          <a:xfrm>
            <a:off x="4802344" y="1205522"/>
            <a:ext cx="7217479" cy="2996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3405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8B618-51EA-4752-A967-BF31073CD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6849" y="295326"/>
            <a:ext cx="6854509" cy="786600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+mn-lt"/>
              </a:rPr>
              <a:t>It Is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82EEC-E10D-4D97-A1B2-43E65DEA7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50" y="1559464"/>
            <a:ext cx="6854508" cy="4671767"/>
          </a:xfrm>
        </p:spPr>
        <p:txBody>
          <a:bodyPr>
            <a:normAutofit/>
          </a:bodyPr>
          <a:lstStyle/>
          <a:p>
            <a:r>
              <a:rPr lang="en-US" sz="3400" b="1" dirty="0"/>
              <a:t>Earthly circumstances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Psalms 73:12-17</a:t>
            </a:r>
          </a:p>
          <a:p>
            <a:r>
              <a:rPr lang="en-US" sz="3400" b="1" dirty="0"/>
              <a:t>Earthly versus the eternal reward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Matthew 6:1-6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Hebrews 11:24-26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Matthew 19:16-22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461FD4-8B13-466D-B477-0E32BFE271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802344" cy="65404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FA4F7D-5BD3-4D27-AC61-B6C99F8D56F0}"/>
              </a:ext>
            </a:extLst>
          </p:cNvPr>
          <p:cNvSpPr txBox="1"/>
          <p:nvPr/>
        </p:nvSpPr>
        <p:spPr>
          <a:xfrm>
            <a:off x="-6979" y="6526443"/>
            <a:ext cx="1219898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                    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259F73-4C1B-4F6C-B938-E4CB80763F39}"/>
              </a:ext>
            </a:extLst>
          </p:cNvPr>
          <p:cNvSpPr/>
          <p:nvPr/>
        </p:nvSpPr>
        <p:spPr>
          <a:xfrm>
            <a:off x="-6979" y="0"/>
            <a:ext cx="12198978" cy="16752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6F53A8-59B0-42C7-B54E-3E3FE40B2152}"/>
              </a:ext>
            </a:extLst>
          </p:cNvPr>
          <p:cNvSpPr/>
          <p:nvPr/>
        </p:nvSpPr>
        <p:spPr>
          <a:xfrm>
            <a:off x="-6979" y="6363570"/>
            <a:ext cx="12198978" cy="16752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898659-2428-415A-9FC8-3253BD066D81}"/>
              </a:ext>
            </a:extLst>
          </p:cNvPr>
          <p:cNvSpPr/>
          <p:nvPr/>
        </p:nvSpPr>
        <p:spPr>
          <a:xfrm>
            <a:off x="12019823" y="0"/>
            <a:ext cx="172177" cy="6526443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6744D3-2726-456E-92F2-769CCB05B83F}"/>
              </a:ext>
            </a:extLst>
          </p:cNvPr>
          <p:cNvSpPr txBox="1"/>
          <p:nvPr/>
        </p:nvSpPr>
        <p:spPr>
          <a:xfrm>
            <a:off x="0" y="851579"/>
            <a:ext cx="4802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Great Reward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56F468-DF74-4894-9811-261223AF3F4C}"/>
              </a:ext>
            </a:extLst>
          </p:cNvPr>
          <p:cNvCxnSpPr>
            <a:stCxn id="12" idx="3"/>
          </p:cNvCxnSpPr>
          <p:nvPr/>
        </p:nvCxnSpPr>
        <p:spPr>
          <a:xfrm>
            <a:off x="4802344" y="1205522"/>
            <a:ext cx="7217479" cy="2996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47682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8B618-51EA-4752-A967-BF31073CD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6849" y="295326"/>
            <a:ext cx="6854509" cy="786600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+mn-lt"/>
              </a:rPr>
              <a:t>It Is In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82EEC-E10D-4D97-A1B2-43E65DEA7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50" y="1559464"/>
            <a:ext cx="6854508" cy="4671767"/>
          </a:xfrm>
        </p:spPr>
        <p:txBody>
          <a:bodyPr>
            <a:normAutofit/>
          </a:bodyPr>
          <a:lstStyle/>
          <a:p>
            <a:r>
              <a:rPr lang="en-US" sz="3400" b="1" dirty="0"/>
              <a:t>“great is your reward </a:t>
            </a:r>
            <a:r>
              <a:rPr lang="en-US" sz="3400" b="1" dirty="0">
                <a:highlight>
                  <a:srgbClr val="FFFF00"/>
                </a:highlight>
              </a:rPr>
              <a:t>in heaven</a:t>
            </a:r>
            <a:r>
              <a:rPr lang="en-US" sz="3400" b="1" dirty="0"/>
              <a:t>”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1 Peter 1:3-4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Colossians 1:3-5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461FD4-8B13-466D-B477-0E32BFE271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802344" cy="65404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FA4F7D-5BD3-4D27-AC61-B6C99F8D56F0}"/>
              </a:ext>
            </a:extLst>
          </p:cNvPr>
          <p:cNvSpPr txBox="1"/>
          <p:nvPr/>
        </p:nvSpPr>
        <p:spPr>
          <a:xfrm>
            <a:off x="-6979" y="6526443"/>
            <a:ext cx="1219898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                    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259F73-4C1B-4F6C-B938-E4CB80763F39}"/>
              </a:ext>
            </a:extLst>
          </p:cNvPr>
          <p:cNvSpPr/>
          <p:nvPr/>
        </p:nvSpPr>
        <p:spPr>
          <a:xfrm>
            <a:off x="-6979" y="0"/>
            <a:ext cx="12198978" cy="16752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6F53A8-59B0-42C7-B54E-3E3FE40B2152}"/>
              </a:ext>
            </a:extLst>
          </p:cNvPr>
          <p:cNvSpPr/>
          <p:nvPr/>
        </p:nvSpPr>
        <p:spPr>
          <a:xfrm>
            <a:off x="-6979" y="6363570"/>
            <a:ext cx="12198978" cy="16752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898659-2428-415A-9FC8-3253BD066D81}"/>
              </a:ext>
            </a:extLst>
          </p:cNvPr>
          <p:cNvSpPr/>
          <p:nvPr/>
        </p:nvSpPr>
        <p:spPr>
          <a:xfrm>
            <a:off x="12019823" y="0"/>
            <a:ext cx="172177" cy="6526443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6744D3-2726-456E-92F2-769CCB05B83F}"/>
              </a:ext>
            </a:extLst>
          </p:cNvPr>
          <p:cNvSpPr txBox="1"/>
          <p:nvPr/>
        </p:nvSpPr>
        <p:spPr>
          <a:xfrm>
            <a:off x="0" y="851579"/>
            <a:ext cx="4802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Great Reward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56F468-DF74-4894-9811-261223AF3F4C}"/>
              </a:ext>
            </a:extLst>
          </p:cNvPr>
          <p:cNvCxnSpPr>
            <a:stCxn id="12" idx="3"/>
          </p:cNvCxnSpPr>
          <p:nvPr/>
        </p:nvCxnSpPr>
        <p:spPr>
          <a:xfrm>
            <a:off x="4802344" y="1205522"/>
            <a:ext cx="7217479" cy="2996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5571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8B618-51EA-4752-A967-BF31073CD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6849" y="295326"/>
            <a:ext cx="6854509" cy="786600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+mn-lt"/>
              </a:rPr>
              <a:t>It Is Great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82EEC-E10D-4D97-A1B2-43E65DEA7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50" y="1559464"/>
            <a:ext cx="6854508" cy="4671767"/>
          </a:xfrm>
        </p:spPr>
        <p:txBody>
          <a:bodyPr>
            <a:normAutofit/>
          </a:bodyPr>
          <a:lstStyle/>
          <a:p>
            <a:r>
              <a:rPr lang="en-US" sz="3400" b="1" dirty="0"/>
              <a:t>“</a:t>
            </a:r>
            <a:r>
              <a:rPr lang="en-US" sz="3400" b="1" dirty="0">
                <a:highlight>
                  <a:srgbClr val="FFFF00"/>
                </a:highlight>
              </a:rPr>
              <a:t>great</a:t>
            </a:r>
            <a:r>
              <a:rPr lang="en-US" sz="3400" b="1" dirty="0"/>
              <a:t> is your reward”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Matthew 25:46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Romans 6:23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Revelation 21:1-7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461FD4-8B13-466D-B477-0E32BFE271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802344" cy="65404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FA4F7D-5BD3-4D27-AC61-B6C99F8D56F0}"/>
              </a:ext>
            </a:extLst>
          </p:cNvPr>
          <p:cNvSpPr txBox="1"/>
          <p:nvPr/>
        </p:nvSpPr>
        <p:spPr>
          <a:xfrm>
            <a:off x="-6979" y="6526443"/>
            <a:ext cx="1219898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                    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259F73-4C1B-4F6C-B938-E4CB80763F39}"/>
              </a:ext>
            </a:extLst>
          </p:cNvPr>
          <p:cNvSpPr/>
          <p:nvPr/>
        </p:nvSpPr>
        <p:spPr>
          <a:xfrm>
            <a:off x="-6979" y="0"/>
            <a:ext cx="12198978" cy="16752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6F53A8-59B0-42C7-B54E-3E3FE40B2152}"/>
              </a:ext>
            </a:extLst>
          </p:cNvPr>
          <p:cNvSpPr/>
          <p:nvPr/>
        </p:nvSpPr>
        <p:spPr>
          <a:xfrm>
            <a:off x="-6979" y="6363570"/>
            <a:ext cx="12198978" cy="16752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898659-2428-415A-9FC8-3253BD066D81}"/>
              </a:ext>
            </a:extLst>
          </p:cNvPr>
          <p:cNvSpPr/>
          <p:nvPr/>
        </p:nvSpPr>
        <p:spPr>
          <a:xfrm>
            <a:off x="12019823" y="0"/>
            <a:ext cx="172177" cy="6526443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6744D3-2726-456E-92F2-769CCB05B83F}"/>
              </a:ext>
            </a:extLst>
          </p:cNvPr>
          <p:cNvSpPr txBox="1"/>
          <p:nvPr/>
        </p:nvSpPr>
        <p:spPr>
          <a:xfrm>
            <a:off x="0" y="851579"/>
            <a:ext cx="4802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Great Reward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56F468-DF74-4894-9811-261223AF3F4C}"/>
              </a:ext>
            </a:extLst>
          </p:cNvPr>
          <p:cNvCxnSpPr>
            <a:stCxn id="12" idx="3"/>
          </p:cNvCxnSpPr>
          <p:nvPr/>
        </p:nvCxnSpPr>
        <p:spPr>
          <a:xfrm>
            <a:off x="4802344" y="1205522"/>
            <a:ext cx="7217479" cy="2996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9988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8B618-51EA-4752-A967-BF31073CD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6849" y="295326"/>
            <a:ext cx="6854509" cy="786600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+mn-lt"/>
              </a:rPr>
              <a:t>It Is Conditional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82EEC-E10D-4D97-A1B2-43E65DEA7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50" y="1559464"/>
            <a:ext cx="6854508" cy="4671767"/>
          </a:xfrm>
        </p:spPr>
        <p:txBody>
          <a:bodyPr>
            <a:normAutofit/>
          </a:bodyPr>
          <a:lstStyle/>
          <a:p>
            <a:r>
              <a:rPr lang="en-US" sz="3400" b="1" dirty="0"/>
              <a:t>Must serve God faithfully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Matthew 7:21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Hebrews 5:8-9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Hebrews 10:36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Mark 13:13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461FD4-8B13-466D-B477-0E32BFE271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802344" cy="65404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FA4F7D-5BD3-4D27-AC61-B6C99F8D56F0}"/>
              </a:ext>
            </a:extLst>
          </p:cNvPr>
          <p:cNvSpPr txBox="1"/>
          <p:nvPr/>
        </p:nvSpPr>
        <p:spPr>
          <a:xfrm>
            <a:off x="-6979" y="6526443"/>
            <a:ext cx="1219898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                    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259F73-4C1B-4F6C-B938-E4CB80763F39}"/>
              </a:ext>
            </a:extLst>
          </p:cNvPr>
          <p:cNvSpPr/>
          <p:nvPr/>
        </p:nvSpPr>
        <p:spPr>
          <a:xfrm>
            <a:off x="-6979" y="0"/>
            <a:ext cx="12198978" cy="16752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6F53A8-59B0-42C7-B54E-3E3FE40B2152}"/>
              </a:ext>
            </a:extLst>
          </p:cNvPr>
          <p:cNvSpPr/>
          <p:nvPr/>
        </p:nvSpPr>
        <p:spPr>
          <a:xfrm>
            <a:off x="-6979" y="6363570"/>
            <a:ext cx="12198978" cy="16752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898659-2428-415A-9FC8-3253BD066D81}"/>
              </a:ext>
            </a:extLst>
          </p:cNvPr>
          <p:cNvSpPr/>
          <p:nvPr/>
        </p:nvSpPr>
        <p:spPr>
          <a:xfrm>
            <a:off x="12019823" y="0"/>
            <a:ext cx="172177" cy="6526443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6744D3-2726-456E-92F2-769CCB05B83F}"/>
              </a:ext>
            </a:extLst>
          </p:cNvPr>
          <p:cNvSpPr txBox="1"/>
          <p:nvPr/>
        </p:nvSpPr>
        <p:spPr>
          <a:xfrm>
            <a:off x="0" y="851579"/>
            <a:ext cx="4802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Great Reward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56F468-DF74-4894-9811-261223AF3F4C}"/>
              </a:ext>
            </a:extLst>
          </p:cNvPr>
          <p:cNvCxnSpPr>
            <a:stCxn id="12" idx="3"/>
          </p:cNvCxnSpPr>
          <p:nvPr/>
        </p:nvCxnSpPr>
        <p:spPr>
          <a:xfrm>
            <a:off x="4802344" y="1205522"/>
            <a:ext cx="7217479" cy="2996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92EB7A66-A41B-4A94-95ED-532AC45F826B}"/>
              </a:ext>
            </a:extLst>
          </p:cNvPr>
          <p:cNvSpPr/>
          <p:nvPr/>
        </p:nvSpPr>
        <p:spPr>
          <a:xfrm>
            <a:off x="5067591" y="4264873"/>
            <a:ext cx="6707927" cy="187766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C8BF75-A826-4F28-830B-8D5AB52EF6AE}"/>
              </a:ext>
            </a:extLst>
          </p:cNvPr>
          <p:cNvSpPr txBox="1"/>
          <p:nvPr/>
        </p:nvSpPr>
        <p:spPr>
          <a:xfrm>
            <a:off x="5067591" y="4606904"/>
            <a:ext cx="67079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FFFF00"/>
                </a:solidFill>
              </a:rPr>
              <a:t>Revelation 2:10</a:t>
            </a:r>
          </a:p>
        </p:txBody>
      </p:sp>
    </p:spTree>
    <p:extLst>
      <p:ext uri="{BB962C8B-B14F-4D97-AF65-F5344CB8AC3E}">
        <p14:creationId xmlns:p14="http://schemas.microsoft.com/office/powerpoint/2010/main" val="1112697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214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The Great Reward</vt:lpstr>
      <vt:lpstr>It Is Certain</vt:lpstr>
      <vt:lpstr>It Is Future</vt:lpstr>
      <vt:lpstr>It Is In Heaven</vt:lpstr>
      <vt:lpstr>It Is Great</vt:lpstr>
      <vt:lpstr>It Is Conditional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 Reward</dc:title>
  <dc:creator>Richard Thetford</dc:creator>
  <cp:lastModifiedBy>Richard Thetford</cp:lastModifiedBy>
  <cp:revision>2</cp:revision>
  <dcterms:created xsi:type="dcterms:W3CDTF">2023-02-10T21:20:43Z</dcterms:created>
  <dcterms:modified xsi:type="dcterms:W3CDTF">2023-10-15T20:15:57Z</dcterms:modified>
</cp:coreProperties>
</file>