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573278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09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709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541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362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922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136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32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719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8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33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7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27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78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40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116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748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7C7ACD6-013D-4E90-B227-348351FF4BF2}" type="datetimeFigureOut">
              <a:rPr lang="en-US" smtClean="0"/>
              <a:t>8/1/2014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641A6AE-8754-4E16-BE80-9284BC0115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2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2683" y="774355"/>
            <a:ext cx="7722973" cy="3488266"/>
          </a:xfrm>
        </p:spPr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The Great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of Noah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11:7</a:t>
            </a:r>
            <a:endParaRPr lang="en-US" sz="4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1958" y="49428"/>
            <a:ext cx="4267200" cy="32004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50612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Caused Noah to Accept a Future Reality as a Fact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Most important parts of reality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are unseen</a:t>
            </a:r>
          </a:p>
          <a:p>
            <a:pPr lvl="1"/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Corinthians 4:18</a:t>
            </a:r>
          </a:p>
          <a:p>
            <a:pPr lvl="1"/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11:1</a:t>
            </a:r>
          </a:p>
          <a:p>
            <a:pPr lvl="1"/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Peter 3:1-9</a:t>
            </a:r>
            <a:endParaRPr lang="en-US" sz="3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048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Caused the Future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Reality to Have a Practical Impact on Noah’s Life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Faith calls for decisive action</a:t>
            </a:r>
          </a:p>
          <a:p>
            <a:pPr lvl="1"/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James 2:14-26</a:t>
            </a:r>
            <a:endParaRPr lang="en-US" sz="3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918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Caused Noah to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Endure Scoffing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We must obey God and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endure scoffing</a:t>
            </a:r>
          </a:p>
          <a:p>
            <a:pPr lvl="1"/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Matthew 10:25, 28</a:t>
            </a:r>
          </a:p>
          <a:p>
            <a:pPr lvl="1"/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12:1-4</a:t>
            </a:r>
            <a:endParaRPr lang="en-US" sz="3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058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Caused Noah to Do Exactly What God Instructed, Without Modification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We must do all things</a:t>
            </a:r>
            <a:b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i="1" dirty="0" smtClean="0">
                <a:latin typeface="Arial" panose="020B0604020202020204" pitchFamily="34" charset="0"/>
                <a:cs typeface="Arial" panose="020B0604020202020204" pitchFamily="34" charset="0"/>
              </a:rPr>
              <a:t>“according to the pattern”</a:t>
            </a:r>
          </a:p>
          <a:p>
            <a:pPr lvl="1"/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8:5</a:t>
            </a:r>
          </a:p>
          <a:p>
            <a:pPr lvl="1"/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Hebrews 7:11-14</a:t>
            </a:r>
            <a:endParaRPr lang="en-US" sz="3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3167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Saved Noah</a:t>
            </a:r>
            <a:b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from Destruction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The quality of faith exhibited by Noah is the only kind that saves</a:t>
            </a:r>
            <a:endParaRPr lang="en-US" sz="3600" i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sz="3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Peter 3:18-22</a:t>
            </a:r>
            <a:endParaRPr lang="en-US" sz="3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8240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22638" y="2166551"/>
            <a:ext cx="7875373" cy="7990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82133" y="2257167"/>
            <a:ext cx="77911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Noah’s faith was an </a:t>
            </a:r>
            <a:r>
              <a:rPr 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obedient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trust in God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82133" y="3459888"/>
            <a:ext cx="78982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Does our own faith have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the characteristics of the</a:t>
            </a:r>
            <a:b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faith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that saved Noah?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683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22</TotalTime>
  <Words>93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Corbel</vt:lpstr>
      <vt:lpstr>Parallax</vt:lpstr>
      <vt:lpstr>The Great Faith of Noah</vt:lpstr>
      <vt:lpstr>Faith Caused Noah to Accept a Future Reality as a Fact</vt:lpstr>
      <vt:lpstr>Faith Caused the Future Reality to Have a Practical Impact on Noah’s Life</vt:lpstr>
      <vt:lpstr>Faith Caused Noah to Endure Scoffing</vt:lpstr>
      <vt:lpstr>Faith Caused Noah to Do Exactly What God Instructed, Without Modification</vt:lpstr>
      <vt:lpstr>Faith Saved Noah from Destruction</vt:lpstr>
      <vt:lpstr>Conclusion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Faith of Noah</dc:title>
  <dc:creator>Richie Thetford</dc:creator>
  <cp:lastModifiedBy>Richie Thetford</cp:lastModifiedBy>
  <cp:revision>6</cp:revision>
  <dcterms:created xsi:type="dcterms:W3CDTF">2014-07-29T19:13:33Z</dcterms:created>
  <dcterms:modified xsi:type="dcterms:W3CDTF">2014-08-01T16:34:06Z</dcterms:modified>
</cp:coreProperties>
</file>