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07C7ACD6-013D-4E90-B227-348351FF4BF2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F641A6AE-8754-4E16-BE80-9284BC01157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57327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ACD6-013D-4E90-B227-348351FF4BF2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1A6AE-8754-4E16-BE80-9284BC01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90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ACD6-013D-4E90-B227-348351FF4BF2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1A6AE-8754-4E16-BE80-9284BC01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09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ACD6-013D-4E90-B227-348351FF4BF2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1A6AE-8754-4E16-BE80-9284BC01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541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ACD6-013D-4E90-B227-348351FF4BF2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1A6AE-8754-4E16-BE80-9284BC01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36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ACD6-013D-4E90-B227-348351FF4BF2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1A6AE-8754-4E16-BE80-9284BC01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2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ACD6-013D-4E90-B227-348351FF4BF2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1A6AE-8754-4E16-BE80-9284BC01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3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ACD6-013D-4E90-B227-348351FF4BF2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1A6AE-8754-4E16-BE80-9284BC01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2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ACD6-013D-4E90-B227-348351FF4BF2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1A6AE-8754-4E16-BE80-9284BC01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19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07C7ACD6-013D-4E90-B227-348351FF4BF2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F641A6AE-8754-4E16-BE80-9284BC01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83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ACD6-013D-4E90-B227-348351FF4BF2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F641A6AE-8754-4E16-BE80-9284BC01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37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ACD6-013D-4E90-B227-348351FF4BF2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1A6AE-8754-4E16-BE80-9284BC01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47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ACD6-013D-4E90-B227-348351FF4BF2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1A6AE-8754-4E16-BE80-9284BC01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7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ACD6-013D-4E90-B227-348351FF4BF2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1A6AE-8754-4E16-BE80-9284BC01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78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ACD6-013D-4E90-B227-348351FF4BF2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1A6AE-8754-4E16-BE80-9284BC01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4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ACD6-013D-4E90-B227-348351FF4BF2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1A6AE-8754-4E16-BE80-9284BC01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116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ACD6-013D-4E90-B227-348351FF4BF2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1A6AE-8754-4E16-BE80-9284BC01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4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7C7ACD6-013D-4E90-B227-348351FF4BF2}" type="datetimeFigureOut">
              <a:rPr lang="en-US" smtClean="0"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641A6AE-8754-4E16-BE80-9284BC01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2683" y="774355"/>
            <a:ext cx="7722973" cy="3488266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Great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Faith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of Noah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Hebrews 11:7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958" y="49428"/>
            <a:ext cx="4267200" cy="32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06127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Faith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Caused Noah to Accept a Future Reality as a Fact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Most important parts of reality</a:t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are unseen</a:t>
            </a:r>
          </a:p>
          <a:p>
            <a:pPr lvl="1"/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Corinthians 4:18</a:t>
            </a:r>
          </a:p>
          <a:p>
            <a:pPr lvl="1"/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Hebrews 11:1</a:t>
            </a:r>
          </a:p>
          <a:p>
            <a:pPr lvl="1"/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Peter 3:1-9</a:t>
            </a:r>
            <a:endParaRPr lang="en-US" sz="3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04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Faith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Caused the Future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Reality to Have a Practical Impact on Noah’s Life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Faith calls for decisive action</a:t>
            </a:r>
          </a:p>
          <a:p>
            <a:pPr lvl="1"/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James 2:14-26</a:t>
            </a:r>
            <a:endParaRPr lang="en-US" sz="3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18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Faith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Caused Noah to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Endure Scoffing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We must obey God and</a:t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endure scoffing</a:t>
            </a:r>
          </a:p>
          <a:p>
            <a:pPr lvl="1"/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10:25, 28</a:t>
            </a:r>
          </a:p>
          <a:p>
            <a:pPr lvl="1"/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Hebrews 12:1-4</a:t>
            </a:r>
            <a:endParaRPr lang="en-US" sz="3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058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Faith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Caused Noah to Do Exactly What God Instructed, Without Modification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We must do all things</a:t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“according to the pattern”</a:t>
            </a:r>
          </a:p>
          <a:p>
            <a:pPr lvl="1"/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Hebrews 8:5</a:t>
            </a:r>
          </a:p>
          <a:p>
            <a:pPr lvl="1"/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Hebrews 7:11-14</a:t>
            </a:r>
            <a:endParaRPr lang="en-US" sz="3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167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Faith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Saved Noah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Destruction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 quality of faith exhibited by Noah is the only kind that saves</a:t>
            </a:r>
            <a:endParaRPr lang="en-US" sz="3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Peter 3:18-22</a:t>
            </a:r>
            <a:endParaRPr lang="en-US" sz="3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24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22638" y="2166551"/>
            <a:ext cx="7875373" cy="7990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82133" y="2257167"/>
            <a:ext cx="7791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Noah’s faith was an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obedient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trust in God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2133" y="3459888"/>
            <a:ext cx="78982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Does our own faith have</a:t>
            </a:r>
            <a:b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the characteristics of the</a:t>
            </a:r>
            <a:b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faith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that saved Noah?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68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22</TotalTime>
  <Words>93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Corbel</vt:lpstr>
      <vt:lpstr>Parallax</vt:lpstr>
      <vt:lpstr>The Great Faith of Noah</vt:lpstr>
      <vt:lpstr>Faith Caused Noah to Accept a Future Reality as a Fact</vt:lpstr>
      <vt:lpstr>Faith Caused the Future Reality to Have a Practical Impact on Noah’s Life</vt:lpstr>
      <vt:lpstr>Faith Caused Noah to Endure Scoffing</vt:lpstr>
      <vt:lpstr>Faith Caused Noah to Do Exactly What God Instructed, Without Modification</vt:lpstr>
      <vt:lpstr>Faith Saved Noah from Destruction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Great Faith of Noah</dc:title>
  <dc:creator>Richie Thetford</dc:creator>
  <cp:lastModifiedBy>Richie Thetford</cp:lastModifiedBy>
  <cp:revision>6</cp:revision>
  <dcterms:created xsi:type="dcterms:W3CDTF">2014-07-29T19:13:33Z</dcterms:created>
  <dcterms:modified xsi:type="dcterms:W3CDTF">2014-08-01T16:34:06Z</dcterms:modified>
</cp:coreProperties>
</file>