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ichie Thetford - Ar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4544" y="1122363"/>
            <a:ext cx="11332029" cy="2387600"/>
          </a:xfrm>
        </p:spPr>
        <p:txBody>
          <a:bodyPr anchor="b">
            <a:normAutofit/>
          </a:bodyPr>
          <a:lstStyle>
            <a:lvl1pPr algn="ctr"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2887" y="3602038"/>
            <a:ext cx="10722429" cy="1655762"/>
          </a:xfrm>
        </p:spPr>
        <p:txBody>
          <a:bodyPr>
            <a:normAutofit/>
          </a:bodyPr>
          <a:lstStyle>
            <a:lvl1pPr marL="0" indent="0" algn="ctr">
              <a:buNone/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0"/>
            <a:ext cx="171451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20549" y="0"/>
            <a:ext cx="171451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1714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0" y="6384921"/>
            <a:ext cx="12192000" cy="1714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extBox 10"/>
          <p:cNvSpPr txBox="1"/>
          <p:nvPr/>
        </p:nvSpPr>
        <p:spPr>
          <a:xfrm>
            <a:off x="0" y="6556378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Richie Thetford					                        			 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352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AEF1-798B-4C99-93BC-B66A0E1C5E3F}" type="datetimeFigureOut">
              <a:rPr lang="en-US" smtClean="0"/>
              <a:t>7/5/2014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4D791-43D8-4ED2-81BD-44537721E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731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AEF1-798B-4C99-93BC-B66A0E1C5E3F}" type="datetimeFigureOut">
              <a:rPr lang="en-US" smtClean="0"/>
              <a:t>7/5/2014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4D791-43D8-4ED2-81BD-44537721E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62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1" y="177352"/>
            <a:ext cx="11849100" cy="941163"/>
          </a:xfrm>
        </p:spPr>
        <p:txBody>
          <a:bodyPr/>
          <a:lstStyle>
            <a:lvl1pPr algn="ctr"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024" y="1335764"/>
            <a:ext cx="11628669" cy="4983393"/>
          </a:xfrm>
        </p:spPr>
        <p:txBody>
          <a:bodyPr/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Souvenir Lt BT" panose="02080503040505020303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1" y="0"/>
            <a:ext cx="171451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20549" y="0"/>
            <a:ext cx="171451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1714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0" y="6384921"/>
            <a:ext cx="12192000" cy="1714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extBox 10"/>
          <p:cNvSpPr txBox="1"/>
          <p:nvPr/>
        </p:nvSpPr>
        <p:spPr>
          <a:xfrm>
            <a:off x="0" y="6552109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Richie Thetford				                                           			 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28606" y="1143010"/>
            <a:ext cx="11732079" cy="32657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6478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AEF1-798B-4C99-93BC-B66A0E1C5E3F}" type="datetimeFigureOut">
              <a:rPr lang="en-US" smtClean="0"/>
              <a:t>7/5/2014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4D791-43D8-4ED2-81BD-44537721E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6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AEF1-798B-4C99-93BC-B66A0E1C5E3F}" type="datetimeFigureOut">
              <a:rPr lang="en-US" smtClean="0"/>
              <a:t>7/5/2014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4D791-43D8-4ED2-81BD-44537721E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79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AEF1-798B-4C99-93BC-B66A0E1C5E3F}" type="datetimeFigureOut">
              <a:rPr lang="en-US" smtClean="0"/>
              <a:t>7/5/2014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4D791-43D8-4ED2-81BD-44537721E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2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AEF1-798B-4C99-93BC-B66A0E1C5E3F}" type="datetimeFigureOut">
              <a:rPr lang="en-US" smtClean="0"/>
              <a:t>7/5/2014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4D791-43D8-4ED2-81BD-44537721E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672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AEF1-798B-4C99-93BC-B66A0E1C5E3F}" type="datetimeFigureOut">
              <a:rPr lang="en-US" smtClean="0"/>
              <a:t>7/5/2014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4D791-43D8-4ED2-81BD-44537721E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040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AEF1-798B-4C99-93BC-B66A0E1C5E3F}" type="datetimeFigureOut">
              <a:rPr lang="en-US" smtClean="0"/>
              <a:t>7/5/2014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4D791-43D8-4ED2-81BD-44537721E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34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AEF1-798B-4C99-93BC-B66A0E1C5E3F}" type="datetimeFigureOut">
              <a:rPr lang="en-US" smtClean="0"/>
              <a:t>7/5/2014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4D791-43D8-4ED2-81BD-44537721E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285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9AEF1-798B-4C99-93BC-B66A0E1C5E3F}" type="datetimeFigureOut">
              <a:rPr lang="en-US" smtClean="0"/>
              <a:t>7/5/2014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4D791-43D8-4ED2-81BD-44537721E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123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2408" y="76154"/>
            <a:ext cx="8499022" cy="805291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The Gospel Helps Us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5372" y="4563762"/>
            <a:ext cx="11738919" cy="1812324"/>
          </a:xfrm>
        </p:spPr>
        <p:txBody>
          <a:bodyPr>
            <a:normAutofit lnSpcReduction="10000"/>
          </a:bodyPr>
          <a:lstStyle/>
          <a:p>
            <a:r>
              <a:rPr lang="en-US" sz="3400" dirty="0"/>
              <a:t>“Yet indeed I also count all things loss for the </a:t>
            </a:r>
            <a:r>
              <a:rPr lang="en-US" sz="3400" dirty="0" smtClean="0"/>
              <a:t>excellence</a:t>
            </a:r>
            <a:br>
              <a:rPr lang="en-US" sz="3400" dirty="0" smtClean="0"/>
            </a:br>
            <a:r>
              <a:rPr lang="en-US" sz="3400" dirty="0" smtClean="0"/>
              <a:t>of </a:t>
            </a:r>
            <a:r>
              <a:rPr lang="en-US" sz="3400" dirty="0"/>
              <a:t>the knowledge of Christ Jesus my Lord, for </a:t>
            </a:r>
            <a:r>
              <a:rPr lang="en-US" sz="3400" dirty="0" smtClean="0"/>
              <a:t>whom</a:t>
            </a:r>
            <a:br>
              <a:rPr lang="en-US" sz="3400" dirty="0" smtClean="0"/>
            </a:br>
            <a:r>
              <a:rPr lang="en-US" sz="3400" dirty="0" smtClean="0"/>
              <a:t>I </a:t>
            </a:r>
            <a:r>
              <a:rPr lang="en-US" sz="3400" dirty="0"/>
              <a:t>have suffered the loss of all things, and count </a:t>
            </a:r>
            <a:r>
              <a:rPr lang="en-US" sz="3400" dirty="0" smtClean="0"/>
              <a:t>them</a:t>
            </a:r>
            <a:br>
              <a:rPr lang="en-US" sz="3400" dirty="0" smtClean="0"/>
            </a:br>
            <a:r>
              <a:rPr lang="en-US" sz="3400" dirty="0" smtClean="0"/>
              <a:t>as </a:t>
            </a:r>
            <a:r>
              <a:rPr lang="en-US" sz="3400" dirty="0"/>
              <a:t>rubbish, that I may gain Christ</a:t>
            </a:r>
            <a:r>
              <a:rPr lang="en-US" sz="3400" dirty="0" smtClean="0"/>
              <a:t>”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4695" y="895743"/>
            <a:ext cx="4862611" cy="35882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21010226">
            <a:off x="4769706" y="2904064"/>
            <a:ext cx="3824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Philippians 3:8</a:t>
            </a:r>
          </a:p>
        </p:txBody>
      </p:sp>
    </p:spTree>
    <p:extLst>
      <p:ext uri="{BB962C8B-B14F-4D97-AF65-F5344CB8AC3E}">
        <p14:creationId xmlns:p14="http://schemas.microsoft.com/office/powerpoint/2010/main" val="265765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What Our Problems Are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800" dirty="0"/>
              <a:t>Problems in the world</a:t>
            </a:r>
          </a:p>
          <a:p>
            <a:r>
              <a:rPr lang="en-US" sz="3800" dirty="0"/>
              <a:t>Pain in the heart</a:t>
            </a:r>
          </a:p>
          <a:p>
            <a:r>
              <a:rPr lang="en-US" sz="3800" dirty="0"/>
              <a:t>Sin in behavior</a:t>
            </a:r>
          </a:p>
          <a:p>
            <a:r>
              <a:rPr lang="en-US" sz="3800" dirty="0"/>
              <a:t>Sin in the heart</a:t>
            </a:r>
          </a:p>
          <a:p>
            <a:r>
              <a:rPr lang="en-US" sz="3800" dirty="0"/>
              <a:t>Broken </a:t>
            </a:r>
            <a:r>
              <a:rPr lang="en-US" sz="3800" dirty="0" smtClean="0"/>
              <a:t>relationship with </a:t>
            </a:r>
            <a:r>
              <a:rPr lang="en-US" sz="3800" dirty="0"/>
              <a:t>God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3610" y="1302813"/>
            <a:ext cx="3322262" cy="4983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925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What Our Problems Are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611" y="1187480"/>
            <a:ext cx="10194159" cy="5213320"/>
          </a:xfrm>
        </p:spPr>
        <p:txBody>
          <a:bodyPr>
            <a:normAutofit/>
          </a:bodyPr>
          <a:lstStyle/>
          <a:p>
            <a:r>
              <a:rPr lang="en-US" sz="3200" dirty="0"/>
              <a:t>Help in knowing God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</a:rPr>
              <a:t>Philippians 3:8; John 17:3</a:t>
            </a:r>
          </a:p>
          <a:p>
            <a:r>
              <a:rPr lang="en-US" sz="3200" dirty="0"/>
              <a:t>Help with our inner heart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</a:rPr>
              <a:t>Proverbs 4:23; Romans 12:2</a:t>
            </a:r>
          </a:p>
          <a:p>
            <a:r>
              <a:rPr lang="en-US" sz="3200" dirty="0"/>
              <a:t>Help with our behavior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</a:rPr>
              <a:t>Colossians 2:6; 3:5-7, 12-14</a:t>
            </a:r>
          </a:p>
          <a:p>
            <a:r>
              <a:rPr lang="en-US" sz="3200" dirty="0"/>
              <a:t>Help with our feelings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</a:rPr>
              <a:t>John 16:33</a:t>
            </a:r>
          </a:p>
          <a:p>
            <a:r>
              <a:rPr lang="en-US" sz="3200" dirty="0"/>
              <a:t>Help with our external circumstances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</a:rPr>
              <a:t>Matthew 5:13-16</a:t>
            </a:r>
          </a:p>
          <a:p>
            <a:pPr lvl="1"/>
            <a:endParaRPr lang="en-US" sz="3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5589" y="1285103"/>
            <a:ext cx="3373232" cy="5021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702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What Our Priorities Ought to Be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611" y="1187480"/>
            <a:ext cx="11640065" cy="521332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Concerned </a:t>
            </a:r>
            <a:r>
              <a:rPr lang="en-US" sz="3200" dirty="0"/>
              <a:t>about problems with the </a:t>
            </a:r>
            <a:r>
              <a:rPr lang="en-US" sz="3200" dirty="0" smtClean="0"/>
              <a:t>gospel’s priorities</a:t>
            </a:r>
            <a:endParaRPr lang="en-US" sz="3200" dirty="0"/>
          </a:p>
          <a:p>
            <a:pPr lvl="1"/>
            <a:r>
              <a:rPr lang="en-US" sz="3000" dirty="0">
                <a:solidFill>
                  <a:srgbClr val="C00000"/>
                </a:solidFill>
              </a:rPr>
              <a:t>Romans 12:2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</a:rPr>
              <a:t>Matthew 7:5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</a:rPr>
              <a:t>Philippians 3:8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</a:rPr>
              <a:t>Ecclesiastes 12:13-14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</a:rPr>
              <a:t>Matthew 23:23-28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</a:rPr>
              <a:t>Matthew 22:37-40</a:t>
            </a:r>
          </a:p>
          <a:p>
            <a:r>
              <a:rPr lang="en-US" sz="3200" dirty="0"/>
              <a:t>Be careful what “appeal we make</a:t>
            </a:r>
          </a:p>
          <a:p>
            <a:pPr lvl="1"/>
            <a:r>
              <a:rPr lang="en-US" sz="3000" dirty="0"/>
              <a:t>Demand “practical” “God centered” preaching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632" y="1759844"/>
            <a:ext cx="4740722" cy="3302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819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00" dirty="0">
                <a:solidFill>
                  <a:schemeClr val="accent2">
                    <a:lumMod val="75000"/>
                  </a:schemeClr>
                </a:solidFill>
              </a:rPr>
              <a:t>Heaven is Where Perfection is Promised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611" y="1187480"/>
            <a:ext cx="11689492" cy="5213320"/>
          </a:xfrm>
        </p:spPr>
        <p:txBody>
          <a:bodyPr>
            <a:normAutofit/>
          </a:bodyPr>
          <a:lstStyle/>
          <a:p>
            <a:r>
              <a:rPr lang="en-US" sz="3200" dirty="0"/>
              <a:t>The gospel promises the hope of heaven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</a:rPr>
              <a:t>Mark 10:29-31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</a:rPr>
              <a:t>1 Timothy 4:8</a:t>
            </a:r>
          </a:p>
          <a:p>
            <a:r>
              <a:rPr lang="en-US" sz="3200" dirty="0"/>
              <a:t>God will destroy this world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</a:rPr>
              <a:t>2 Peter 3:10-13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</a:rPr>
              <a:t>John 6:26-27</a:t>
            </a:r>
          </a:p>
          <a:p>
            <a:r>
              <a:rPr lang="en-US" sz="3200" dirty="0"/>
              <a:t>Gospel allows us to know God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</a:rPr>
              <a:t>Revelation 22:4; Matthew 5:6-8</a:t>
            </a:r>
          </a:p>
          <a:p>
            <a:r>
              <a:rPr lang="en-US" sz="3200" dirty="0"/>
              <a:t>Knowing God is what the Bible is all about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</a:rPr>
              <a:t>Jeremiah 9:23-24; Philippians 3:7-11</a:t>
            </a:r>
            <a:endParaRPr lang="en-US" sz="3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103" y="1659894"/>
            <a:ext cx="4572000" cy="3595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114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Conclusion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373" y="1187480"/>
            <a:ext cx="11705968" cy="5213320"/>
          </a:xfrm>
        </p:spPr>
        <p:txBody>
          <a:bodyPr>
            <a:normAutofit/>
          </a:bodyPr>
          <a:lstStyle/>
          <a:p>
            <a:r>
              <a:rPr lang="en-US" sz="3200" dirty="0"/>
              <a:t>What would you say Christianity is?</a:t>
            </a:r>
          </a:p>
          <a:p>
            <a:pPr lvl="1"/>
            <a:r>
              <a:rPr lang="en-US" sz="3000" dirty="0"/>
              <a:t>Being with God in eternity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</a:rPr>
              <a:t>1 Peter 1:3-12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</a:rPr>
              <a:t>Ephesians 3:19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</a:rPr>
              <a:t>John 4:23</a:t>
            </a:r>
          </a:p>
          <a:p>
            <a:r>
              <a:rPr lang="en-US" sz="3200" dirty="0"/>
              <a:t>Jesus died so </a:t>
            </a:r>
            <a:r>
              <a:rPr lang="en-US" sz="3200" dirty="0" smtClean="0"/>
              <a:t>that we </a:t>
            </a:r>
            <a:r>
              <a:rPr lang="en-US" sz="3200" dirty="0"/>
              <a:t>might have life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</a:rPr>
              <a:t>John 3:16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</a:rPr>
              <a:t>Hebrews 11:6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1420" y="2230561"/>
            <a:ext cx="4089921" cy="4089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92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ichie Thetford Aria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ichie Thetford Arial" id="{96CBAB55-9949-45F8-A584-2ED7CA2ED543}" vid="{530144EA-DF06-419B-993C-D87710621D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Richie Thetford Arial</Template>
  <TotalTime>189</TotalTime>
  <Words>213</Words>
  <Application>Microsoft Office PowerPoint</Application>
  <PresentationFormat>Widescreen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Souvenir Lt BT</vt:lpstr>
      <vt:lpstr>Richie Thetford Arial</vt:lpstr>
      <vt:lpstr>The Gospel Helps Us</vt:lpstr>
      <vt:lpstr>What Our Problems Are</vt:lpstr>
      <vt:lpstr>What Our Problems Are</vt:lpstr>
      <vt:lpstr>What Our Priorities Ought to Be</vt:lpstr>
      <vt:lpstr>Heaven is Where Perfection is Promised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Gospel Helps Us</dc:title>
  <dc:creator>Richie Thetford</dc:creator>
  <cp:lastModifiedBy>Richie Thetford</cp:lastModifiedBy>
  <cp:revision>12</cp:revision>
  <dcterms:created xsi:type="dcterms:W3CDTF">2014-04-10T02:43:28Z</dcterms:created>
  <dcterms:modified xsi:type="dcterms:W3CDTF">2014-07-05T18:17:34Z</dcterms:modified>
</cp:coreProperties>
</file>