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0F1F-53CA-46FA-BCFB-9369D7C76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04017-56D4-42CB-AAAA-2B20929D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AF50-A648-4D70-94AC-A2669636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C591-2EE4-45F5-8B07-5D590440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9B10A-77C4-4E23-8F5A-E9AAF239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9A49-E08F-4229-93B8-2A0D3656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93185-937E-4196-BA84-26222C0F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43C9A-2080-4249-9FA0-D1363BAF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51033-593B-42C4-9B65-5BE60589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C49F-AF6F-408A-A54F-5339B385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ADCB9-8B7D-4D83-A640-67F0C8D20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8426D-5148-453D-9A53-80702D1F3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4E4AA-040A-4DCF-B96D-E2BE1C5F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3DD8D-074A-483A-91D5-607D0E52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8676-D429-444D-999D-0FC1DD2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AEC4-B87E-4501-9143-189E15D0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E036-49A5-488E-B1B4-EFBFF8ED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85251-D1C3-4DF5-8CE4-3161594C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849BB-9212-47B3-85E8-40345E7F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FDA14-2B94-4249-A355-F087E38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8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0675-ACFF-4C27-8F57-8F7A17E5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0AE9B-7E57-495F-AF79-9FE2C4ECB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84214-E2D8-4FF6-B975-C9FF26D6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3D8E-FF9A-4046-AF4A-956D80ED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37CC5-FB90-4763-B796-8626DA69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8304-AABC-4D44-A268-74832336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7F10-E92E-47EE-BEC4-34C46D425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9EED4-FC6E-471C-A0C9-5D9605FD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16353-83F5-4C92-AD9B-95398AFA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D9A82-6B6C-43FE-9533-D6765CC9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23C97-3920-4E49-AB07-ED635D40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D01A-88D0-41CF-AF00-9C426921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AAFCF-679F-4F8C-ADA5-958599099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DEBBB-20EE-4429-B6F0-4F2BD2EB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D1D77-7660-4365-9C30-DB1095735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14478-BF43-4F56-B519-961E91AA9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C4C9E-C13B-4E2F-874C-5AAB3FF2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5EEB3-4ABA-4A82-AD56-61B29DDB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195CA-5E1A-4898-B77C-0B77D122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C722-8C7F-4F36-9456-DC4B1C35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FE7AD-AF53-41AF-A449-11A0EF38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92F19-1D83-4571-AD58-92473E3E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DDDF4-FD5B-4A96-8399-7F25AFEB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7E4B8-C5BA-4C56-966E-D1738B76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54B9-7BB6-4DD9-A83C-689ED3C5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34427-EA8A-4A48-ACC9-B4DAC0E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1DF4-C0A6-4D14-8106-CA2CFE45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49B0-C638-4D02-9AA3-A952ACB0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4180E-07A2-427D-A2B4-EF813A9BE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2051C-F6F2-47F7-8EE9-940DF75A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B9495-87B2-4C60-89ED-4CE0B2D7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86B10-3D30-4C32-91EA-0DD725E0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3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B573-B0AA-4981-A205-E4972663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DC1EF-AEEE-45AD-B194-DE3E85036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515CF-6692-41EE-98F4-F04FBCB11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CC5EA-70E1-4963-8059-4D088D55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5A21B-521D-495A-9212-64C3A118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3B0B-E5F5-4076-A0D1-7805C525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CF535-56B0-4090-BBD1-A02B475D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054A0-CAEB-4AC9-9436-CBDD86251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7DFB1-C4BA-41D9-8622-38C2F95E6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0859-9F30-48E5-B9A0-7457B567ECE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A3295-46B5-4CCA-B4F9-DB37855BA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EA5B9-546A-4600-87EF-25B5327A2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1AC18-9BFB-4C47-A729-265DA3A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8CAE-38B0-4AD1-8FFB-250CC58C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56" y="1495222"/>
            <a:ext cx="5676532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God’s Watchfulness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0D310-B2CD-492F-896F-E782B821A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155" y="3948271"/>
            <a:ext cx="5676531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Daniel 6:1-10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D9728-6C34-4EE0-BA4C-C38B09D34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3" y="294105"/>
            <a:ext cx="6005744" cy="5982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DE38D5-A014-4849-A5AE-7F69285EC59A}"/>
              </a:ext>
            </a:extLst>
          </p:cNvPr>
          <p:cNvSpPr/>
          <p:nvPr/>
        </p:nvSpPr>
        <p:spPr>
          <a:xfrm>
            <a:off x="1" y="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CB3A-F76A-48EE-9CCE-CFA437C1BD6E}"/>
              </a:ext>
            </a:extLst>
          </p:cNvPr>
          <p:cNvSpPr/>
          <p:nvPr/>
        </p:nvSpPr>
        <p:spPr>
          <a:xfrm>
            <a:off x="0" y="636677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E113B-6699-4149-B65C-23F4868DF248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779A0-AE9C-4543-9274-162503208C51}"/>
              </a:ext>
            </a:extLst>
          </p:cNvPr>
          <p:cNvSpPr/>
          <p:nvPr/>
        </p:nvSpPr>
        <p:spPr>
          <a:xfrm>
            <a:off x="0" y="-7757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6E8C69-A906-4693-997D-7DBDB1E625AD}"/>
              </a:ext>
            </a:extLst>
          </p:cNvPr>
          <p:cNvSpPr/>
          <p:nvPr/>
        </p:nvSpPr>
        <p:spPr>
          <a:xfrm>
            <a:off x="11996690" y="41071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1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75BF-1A33-4733-8637-FCD35F6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74004"/>
            <a:ext cx="11469949" cy="125905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+mn-lt"/>
              </a:rPr>
              <a:t>A Conspiracy</a:t>
            </a:r>
            <a:br>
              <a:rPr lang="en-US" sz="5400" b="1" dirty="0">
                <a:solidFill>
                  <a:srgbClr val="C00000"/>
                </a:solidFill>
                <a:latin typeface="+mn-lt"/>
              </a:rPr>
            </a:br>
            <a:r>
              <a:rPr lang="en-US" sz="3100" b="1" dirty="0">
                <a:latin typeface="+mn-lt"/>
              </a:rPr>
              <a:t>Daniel 6:1-10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C441-64CE-4473-AC40-F4CE94D2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929341"/>
            <a:ext cx="11469949" cy="44251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500" dirty="0"/>
              <a:t>Darius’ organization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Dissatisfaction of the Governors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Governor’s invention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Daniel’s prostration</a:t>
            </a:r>
          </a:p>
          <a:p>
            <a:pPr>
              <a:lnSpc>
                <a:spcPct val="120000"/>
              </a:lnSpc>
            </a:pPr>
            <a:r>
              <a:rPr lang="en-US" sz="3500" dirty="0"/>
              <a:t>Lessons Learned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C00000"/>
                </a:solidFill>
              </a:rPr>
              <a:t>Proverbs 22:29; Proverbs 11:3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C00000"/>
                </a:solidFill>
              </a:rPr>
              <a:t>Proverbs 26:28; 1 Thessalonians 5:17; Psalms 55:17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EADB5-3A99-4C51-896A-106D7FD5F8AE}"/>
              </a:ext>
            </a:extLst>
          </p:cNvPr>
          <p:cNvSpPr/>
          <p:nvPr/>
        </p:nvSpPr>
        <p:spPr>
          <a:xfrm>
            <a:off x="1" y="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9EB4D-0202-477D-B5F0-6A8C8522C7A8}"/>
              </a:ext>
            </a:extLst>
          </p:cNvPr>
          <p:cNvSpPr/>
          <p:nvPr/>
        </p:nvSpPr>
        <p:spPr>
          <a:xfrm>
            <a:off x="0" y="636677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95C1F-533E-4FB2-9C7E-7819C88D7B1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5B8C5-4B32-4B67-8220-60BE118A72D5}"/>
              </a:ext>
            </a:extLst>
          </p:cNvPr>
          <p:cNvSpPr/>
          <p:nvPr/>
        </p:nvSpPr>
        <p:spPr>
          <a:xfrm>
            <a:off x="0" y="-7757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26C95-27E5-4893-AF8E-42F19D5C48C5}"/>
              </a:ext>
            </a:extLst>
          </p:cNvPr>
          <p:cNvSpPr/>
          <p:nvPr/>
        </p:nvSpPr>
        <p:spPr>
          <a:xfrm>
            <a:off x="11996690" y="41071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7ED452-4CB1-4231-AEEA-5B95420671AE}"/>
              </a:ext>
            </a:extLst>
          </p:cNvPr>
          <p:cNvCxnSpPr>
            <a:cxnSpLocks/>
          </p:cNvCxnSpPr>
          <p:nvPr/>
        </p:nvCxnSpPr>
        <p:spPr>
          <a:xfrm>
            <a:off x="284085" y="1873189"/>
            <a:ext cx="11603113" cy="0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C0445F-914D-41E1-BEB9-BD321F71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1" y="294107"/>
            <a:ext cx="1455937" cy="1450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9102A9-348E-43F9-A303-92D1B9942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16" y="1970847"/>
            <a:ext cx="3891378" cy="389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28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75BF-1A33-4733-8637-FCD35F6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146994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+mn-lt"/>
              </a:rPr>
              <a:t>Confrontation and Condemnation</a:t>
            </a:r>
            <a:br>
              <a:rPr lang="en-US" sz="5400" b="1" dirty="0">
                <a:solidFill>
                  <a:srgbClr val="C00000"/>
                </a:solidFill>
                <a:latin typeface="+mn-lt"/>
              </a:rPr>
            </a:br>
            <a:r>
              <a:rPr lang="en-US" sz="3100" b="1" dirty="0">
                <a:latin typeface="+mn-lt"/>
              </a:rPr>
              <a:t>Daniel 6:11-17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C441-64CE-4473-AC40-F4CE94D2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2003182"/>
            <a:ext cx="1146994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The plan consummated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Deliverance sought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Daniel condemned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Lessons Learned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Psalms 37:32; Psalms 35:21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Proverbs 16:20; Proverbs 25:2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Psalms 91:2; Proverbs 3:5-6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EADB5-3A99-4C51-896A-106D7FD5F8AE}"/>
              </a:ext>
            </a:extLst>
          </p:cNvPr>
          <p:cNvSpPr/>
          <p:nvPr/>
        </p:nvSpPr>
        <p:spPr>
          <a:xfrm>
            <a:off x="1" y="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9EB4D-0202-477D-B5F0-6A8C8522C7A8}"/>
              </a:ext>
            </a:extLst>
          </p:cNvPr>
          <p:cNvSpPr/>
          <p:nvPr/>
        </p:nvSpPr>
        <p:spPr>
          <a:xfrm>
            <a:off x="0" y="636677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95C1F-533E-4FB2-9C7E-7819C88D7B1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5B8C5-4B32-4B67-8220-60BE118A72D5}"/>
              </a:ext>
            </a:extLst>
          </p:cNvPr>
          <p:cNvSpPr/>
          <p:nvPr/>
        </p:nvSpPr>
        <p:spPr>
          <a:xfrm>
            <a:off x="0" y="-7757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26C95-27E5-4893-AF8E-42F19D5C48C5}"/>
              </a:ext>
            </a:extLst>
          </p:cNvPr>
          <p:cNvSpPr/>
          <p:nvPr/>
        </p:nvSpPr>
        <p:spPr>
          <a:xfrm>
            <a:off x="11996690" y="41071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7ED452-4CB1-4231-AEEA-5B95420671AE}"/>
              </a:ext>
            </a:extLst>
          </p:cNvPr>
          <p:cNvCxnSpPr>
            <a:cxnSpLocks/>
          </p:cNvCxnSpPr>
          <p:nvPr/>
        </p:nvCxnSpPr>
        <p:spPr>
          <a:xfrm>
            <a:off x="284085" y="1873189"/>
            <a:ext cx="11603113" cy="0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C0445F-914D-41E1-BEB9-BD321F71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1" y="294107"/>
            <a:ext cx="1455937" cy="1450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5E456-7E0D-4CDD-A09B-4DAFF8DD8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29" y="2008687"/>
            <a:ext cx="6040764" cy="424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63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75BF-1A33-4733-8637-FCD35F6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146994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+mn-lt"/>
              </a:rPr>
              <a:t>Conservation</a:t>
            </a:r>
            <a:br>
              <a:rPr lang="en-US" sz="5400" b="1" dirty="0">
                <a:solidFill>
                  <a:srgbClr val="C00000"/>
                </a:solidFill>
                <a:latin typeface="+mn-lt"/>
              </a:rPr>
            </a:br>
            <a:r>
              <a:rPr lang="en-US" sz="3100" b="1" dirty="0">
                <a:latin typeface="+mn-lt"/>
              </a:rPr>
              <a:t>Daniel 6:18-23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C441-64CE-4473-AC40-F4CE94D2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2003182"/>
            <a:ext cx="1146994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The king’s anticipation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King’s inspection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king’s alleviation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Lessons Learned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Proverbs 24:17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Proverbs 13:12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EADB5-3A99-4C51-896A-106D7FD5F8AE}"/>
              </a:ext>
            </a:extLst>
          </p:cNvPr>
          <p:cNvSpPr/>
          <p:nvPr/>
        </p:nvSpPr>
        <p:spPr>
          <a:xfrm>
            <a:off x="1" y="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9EB4D-0202-477D-B5F0-6A8C8522C7A8}"/>
              </a:ext>
            </a:extLst>
          </p:cNvPr>
          <p:cNvSpPr/>
          <p:nvPr/>
        </p:nvSpPr>
        <p:spPr>
          <a:xfrm>
            <a:off x="0" y="636677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95C1F-533E-4FB2-9C7E-7819C88D7B1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5B8C5-4B32-4B67-8220-60BE118A72D5}"/>
              </a:ext>
            </a:extLst>
          </p:cNvPr>
          <p:cNvSpPr/>
          <p:nvPr/>
        </p:nvSpPr>
        <p:spPr>
          <a:xfrm>
            <a:off x="0" y="-7757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26C95-27E5-4893-AF8E-42F19D5C48C5}"/>
              </a:ext>
            </a:extLst>
          </p:cNvPr>
          <p:cNvSpPr/>
          <p:nvPr/>
        </p:nvSpPr>
        <p:spPr>
          <a:xfrm>
            <a:off x="11996690" y="41071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7ED452-4CB1-4231-AEEA-5B95420671AE}"/>
              </a:ext>
            </a:extLst>
          </p:cNvPr>
          <p:cNvCxnSpPr>
            <a:cxnSpLocks/>
          </p:cNvCxnSpPr>
          <p:nvPr/>
        </p:nvCxnSpPr>
        <p:spPr>
          <a:xfrm>
            <a:off x="284085" y="1873189"/>
            <a:ext cx="11603113" cy="0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C0445F-914D-41E1-BEB9-BD321F71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1" y="294107"/>
            <a:ext cx="1455937" cy="145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3771B-836C-40B7-BBFC-90EE796F8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1" y="1970847"/>
            <a:ext cx="5149047" cy="432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55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75BF-1A33-4733-8637-FCD35F6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146994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+mn-lt"/>
              </a:rPr>
              <a:t>Consternation and Proclamation</a:t>
            </a:r>
            <a:br>
              <a:rPr lang="en-US" sz="5400" b="1" dirty="0">
                <a:solidFill>
                  <a:srgbClr val="C00000"/>
                </a:solidFill>
                <a:latin typeface="+mn-lt"/>
              </a:rPr>
            </a:br>
            <a:r>
              <a:rPr lang="en-US" sz="3100" b="1" dirty="0">
                <a:latin typeface="+mn-lt"/>
              </a:rPr>
              <a:t>Daniel 6:24-28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C441-64CE-4473-AC40-F4CE94D2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2003182"/>
            <a:ext cx="1146994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The king’s anger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King’s proclamation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Lessons Learned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Romans 13:3-4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Romans 1:20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EADB5-3A99-4C51-896A-106D7FD5F8AE}"/>
              </a:ext>
            </a:extLst>
          </p:cNvPr>
          <p:cNvSpPr/>
          <p:nvPr/>
        </p:nvSpPr>
        <p:spPr>
          <a:xfrm>
            <a:off x="1" y="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9EB4D-0202-477D-B5F0-6A8C8522C7A8}"/>
              </a:ext>
            </a:extLst>
          </p:cNvPr>
          <p:cNvSpPr/>
          <p:nvPr/>
        </p:nvSpPr>
        <p:spPr>
          <a:xfrm>
            <a:off x="0" y="636677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95C1F-533E-4FB2-9C7E-7819C88D7B1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5B8C5-4B32-4B67-8220-60BE118A72D5}"/>
              </a:ext>
            </a:extLst>
          </p:cNvPr>
          <p:cNvSpPr/>
          <p:nvPr/>
        </p:nvSpPr>
        <p:spPr>
          <a:xfrm>
            <a:off x="0" y="-7757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26C95-27E5-4893-AF8E-42F19D5C48C5}"/>
              </a:ext>
            </a:extLst>
          </p:cNvPr>
          <p:cNvSpPr/>
          <p:nvPr/>
        </p:nvSpPr>
        <p:spPr>
          <a:xfrm>
            <a:off x="11996690" y="41071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7ED452-4CB1-4231-AEEA-5B95420671AE}"/>
              </a:ext>
            </a:extLst>
          </p:cNvPr>
          <p:cNvCxnSpPr>
            <a:cxnSpLocks/>
          </p:cNvCxnSpPr>
          <p:nvPr/>
        </p:nvCxnSpPr>
        <p:spPr>
          <a:xfrm>
            <a:off x="284085" y="1873189"/>
            <a:ext cx="11603113" cy="0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C0445F-914D-41E1-BEB9-BD321F71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1" y="294107"/>
            <a:ext cx="1455937" cy="145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F76058-E9A0-4480-A4B1-53CBA861D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7" y="1970847"/>
            <a:ext cx="4332301" cy="433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86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8CAE-38B0-4AD1-8FFB-250CC58C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56" y="204177"/>
            <a:ext cx="5676532" cy="17344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God’s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Watchfulness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0D310-B2CD-492F-896F-E782B821A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155" y="1804292"/>
            <a:ext cx="5676531" cy="3184955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dirty="0"/>
              <a:t>A conspiracy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dirty="0"/>
              <a:t>Confrontation and Condemnation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dirty="0"/>
              <a:t>Conservation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dirty="0"/>
              <a:t>Consternation and Proclamation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D9728-6C34-4EE0-BA4C-C38B09D34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3" y="294105"/>
            <a:ext cx="6005744" cy="5982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DE38D5-A014-4849-A5AE-7F69285EC59A}"/>
              </a:ext>
            </a:extLst>
          </p:cNvPr>
          <p:cNvSpPr/>
          <p:nvPr/>
        </p:nvSpPr>
        <p:spPr>
          <a:xfrm>
            <a:off x="1" y="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CB3A-F76A-48EE-9CCE-CFA437C1BD6E}"/>
              </a:ext>
            </a:extLst>
          </p:cNvPr>
          <p:cNvSpPr/>
          <p:nvPr/>
        </p:nvSpPr>
        <p:spPr>
          <a:xfrm>
            <a:off x="0" y="6366770"/>
            <a:ext cx="12192000" cy="19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E113B-6699-4149-B65C-23F4868DF248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779A0-AE9C-4543-9274-162503208C51}"/>
              </a:ext>
            </a:extLst>
          </p:cNvPr>
          <p:cNvSpPr/>
          <p:nvPr/>
        </p:nvSpPr>
        <p:spPr>
          <a:xfrm>
            <a:off x="0" y="-7757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6E8C69-A906-4693-997D-7DBDB1E625AD}"/>
              </a:ext>
            </a:extLst>
          </p:cNvPr>
          <p:cNvSpPr/>
          <p:nvPr/>
        </p:nvSpPr>
        <p:spPr>
          <a:xfrm>
            <a:off x="11996690" y="41071"/>
            <a:ext cx="195309" cy="6461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47BD39-F5CD-4C3E-BE84-9BCB4C9769A9}"/>
              </a:ext>
            </a:extLst>
          </p:cNvPr>
          <p:cNvSpPr/>
          <p:nvPr/>
        </p:nvSpPr>
        <p:spPr>
          <a:xfrm>
            <a:off x="6480699" y="4919398"/>
            <a:ext cx="5396888" cy="135711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B5455-96E4-47F0-AC63-B952EBACB7BE}"/>
              </a:ext>
            </a:extLst>
          </p:cNvPr>
          <p:cNvSpPr txBox="1"/>
          <p:nvPr/>
        </p:nvSpPr>
        <p:spPr>
          <a:xfrm>
            <a:off x="6480699" y="4934963"/>
            <a:ext cx="5396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Never waiver from our faith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steadfastness!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48925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119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God’s Watchfulness</vt:lpstr>
      <vt:lpstr>A Conspiracy Daniel 6:1-10</vt:lpstr>
      <vt:lpstr>Confrontation and Condemnation Daniel 6:11-17</vt:lpstr>
      <vt:lpstr>Conservation Daniel 6:18-23</vt:lpstr>
      <vt:lpstr>Consternation and Proclamation Daniel 6:24-28</vt:lpstr>
      <vt:lpstr>God’s Watchfulness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Watchfulness</dc:title>
  <dc:creator>Richard Thetford</dc:creator>
  <cp:lastModifiedBy>Richard Thetford</cp:lastModifiedBy>
  <cp:revision>15</cp:revision>
  <dcterms:created xsi:type="dcterms:W3CDTF">2019-01-16T01:21:42Z</dcterms:created>
  <dcterms:modified xsi:type="dcterms:W3CDTF">2019-07-14T18:29:58Z</dcterms:modified>
</cp:coreProperties>
</file>