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7582C-EA77-4DB9-A918-6FBA8B54A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6BF87A-7581-48D7-82C2-C3CA02522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FDD5F-AE22-4DFD-B65A-6418D7989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238B7-C750-4B01-BADE-00903F02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CB48F-5C4F-4989-A850-C3E36145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13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470FA-E70B-4E6A-9D4B-845FEA40F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EBE026-993B-4277-828B-942541A58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0800-99BF-4D0D-A506-1703F72E4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F67E9-67E1-4D6F-9DF9-768F679F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FD2D1-41EE-4CDC-B4EF-B6469792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1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A8B7B-C541-4082-AE96-143073751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9D210A-D85F-444F-8202-A0E4A6DDD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20166-8E30-4982-80F2-DF14A4C1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DD83B-0D28-4C37-8B46-257CF0AD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43327-5C46-4B42-A0F8-689BEF11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07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20C65-9E51-4E61-A472-FDCCB49EE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E27FA-8E7F-49D1-9953-188F6594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A340C-F363-4228-897E-A995BC9B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97309-373E-40F8-A0CD-804E6AF1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E3396-773D-43DE-84AF-8894813F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4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9FEF6-8412-4F90-8B3B-39DF004D9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801FE-11CC-4261-BCF7-4BC271657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DA750-8652-4FAA-99F8-B205AD59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9B572-421F-4B28-86F3-2FCA7F422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15215-2619-4A98-AE0E-EE376585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64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040B5-1A7B-41D5-86B7-1530FA344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D09C-3D1B-4F2E-9C7C-CC6109AB7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F111F-8149-4D5F-BC3B-DEB6C485D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4D5D6-5091-4F88-8284-5C15DA514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FE500-0A9D-44DE-A9A7-59956E6BA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EC898-AA96-4176-9CF6-8D7F5304C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01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844FA-0AD4-4104-8B1C-73164329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D482F-5339-4636-AD21-331566FDD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EBEA-6868-413B-B318-BD009D86A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71BA-E45B-4241-BE1D-B2C7CF1E7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7A627-551D-429F-A080-A6E02E1597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5A921B-D70E-48BB-84DD-0032427D2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C8875A-A140-4067-8FBF-0F5AD760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6D86-FF69-4679-B4C4-7ECC63C8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05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B0C1-5B18-4BCB-B193-B6B9B07C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5A3ADC-12B1-4DAB-BB2C-D0EFDF7E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A2EBD-9AFF-42AA-A3F5-A69858FB4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02276-3713-4083-AF81-85B56978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69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7BAE51-FC1D-4C86-A29E-C82605E6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0D1631-B534-4B6D-BBE0-8EAB3E34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B3B2E-9CCE-414D-A368-5D1B4D66F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15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4C866-9961-437D-92AF-54CE71B6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3A5D7-1B89-400E-BE47-F92751423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D6FB6-2771-4237-85A8-520B4861C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02187-7BC4-4CCA-9EAD-7ED3F485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DE8E8-FC28-4DA9-86FE-6265AB72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38E4B-2CB1-4DAE-890E-2C13C5EAE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30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3035-36FA-429D-B468-AC63A6319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45746F-98D5-4614-969A-1346813DA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9A489-F331-40C0-A343-BDD33634E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11BB5-B770-472F-A0A8-F36A4708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EE065-6D87-415A-9650-11DDC1D4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94639-87C3-4955-9A6A-471536A2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84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A7B1FA-5607-4012-A5BE-86ABE5B8C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86475-D782-47E9-A02A-CEF1D509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B99C9-8CC9-42C0-BB33-4AA6AAA58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4D023-6A5A-4DFF-B687-BD270E9EFC6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2E524-AFEA-4DAF-B7AB-57E94E626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1350A-0494-4063-A582-058140664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AEA72-84A9-4CF3-B87C-FAB22E048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9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579C-B0C0-438A-ABE9-C8D9F6AF0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51" y="174173"/>
            <a:ext cx="3816220" cy="142602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God’s Plan</a:t>
            </a:r>
            <a:b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of Salvation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957846-13B5-4E58-8E63-74B6B52CD84E}"/>
              </a:ext>
            </a:extLst>
          </p:cNvPr>
          <p:cNvSpPr/>
          <p:nvPr/>
        </p:nvSpPr>
        <p:spPr>
          <a:xfrm>
            <a:off x="0" y="0"/>
            <a:ext cx="12192000" cy="482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1B7961-D701-4F40-9A08-0538D4F27A18}"/>
              </a:ext>
            </a:extLst>
          </p:cNvPr>
          <p:cNvSpPr/>
          <p:nvPr/>
        </p:nvSpPr>
        <p:spPr>
          <a:xfrm>
            <a:off x="0" y="6500730"/>
            <a:ext cx="12192000" cy="6180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63C3B-A15D-401C-BB5F-3AD8A5DFA563}"/>
              </a:ext>
            </a:extLst>
          </p:cNvPr>
          <p:cNvSpPr txBox="1"/>
          <p:nvPr/>
        </p:nvSpPr>
        <p:spPr>
          <a:xfrm>
            <a:off x="0" y="655009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084C20-9AA3-4771-A56F-03FFF57BFB00}"/>
              </a:ext>
            </a:extLst>
          </p:cNvPr>
          <p:cNvSpPr/>
          <p:nvPr/>
        </p:nvSpPr>
        <p:spPr>
          <a:xfrm>
            <a:off x="0" y="0"/>
            <a:ext cx="45719" cy="65007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7ADC4F-1562-40D1-BCEB-95A7C609DF8B}"/>
              </a:ext>
            </a:extLst>
          </p:cNvPr>
          <p:cNvSpPr/>
          <p:nvPr/>
        </p:nvSpPr>
        <p:spPr>
          <a:xfrm>
            <a:off x="12127600" y="44696"/>
            <a:ext cx="79951" cy="65007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C79CA51-8F62-4574-A9DF-02A33D98DC8C}"/>
              </a:ext>
            </a:extLst>
          </p:cNvPr>
          <p:cNvSpPr/>
          <p:nvPr/>
        </p:nvSpPr>
        <p:spPr>
          <a:xfrm>
            <a:off x="3814665" y="1887895"/>
            <a:ext cx="2332653" cy="2313992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3212A037-F4C6-4F1C-987B-BA2998649979}"/>
              </a:ext>
            </a:extLst>
          </p:cNvPr>
          <p:cNvSpPr/>
          <p:nvPr/>
        </p:nvSpPr>
        <p:spPr>
          <a:xfrm rot="19361184">
            <a:off x="3327141" y="3532190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8AE3F22A-AC4E-4821-9864-F54403901C5D}"/>
              </a:ext>
            </a:extLst>
          </p:cNvPr>
          <p:cNvSpPr/>
          <p:nvPr/>
        </p:nvSpPr>
        <p:spPr>
          <a:xfrm rot="19361184">
            <a:off x="2705130" y="4007434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807DB3F9-DD5E-467A-9B8F-698C321BADDF}"/>
              </a:ext>
            </a:extLst>
          </p:cNvPr>
          <p:cNvSpPr/>
          <p:nvPr/>
        </p:nvSpPr>
        <p:spPr>
          <a:xfrm rot="19361184">
            <a:off x="2027134" y="4535418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1CD003E1-32A1-4666-8C89-974C9C86AB9F}"/>
              </a:ext>
            </a:extLst>
          </p:cNvPr>
          <p:cNvSpPr/>
          <p:nvPr/>
        </p:nvSpPr>
        <p:spPr>
          <a:xfrm rot="19361184">
            <a:off x="1405122" y="5010662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671BFE3-8668-4C9C-8B5F-009F234CBA71}"/>
              </a:ext>
            </a:extLst>
          </p:cNvPr>
          <p:cNvSpPr/>
          <p:nvPr/>
        </p:nvSpPr>
        <p:spPr>
          <a:xfrm rot="19361184">
            <a:off x="852253" y="5468218"/>
            <a:ext cx="1090718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ardrop 14">
            <a:extLst>
              <a:ext uri="{FF2B5EF4-FFF2-40B4-BE49-F238E27FC236}">
                <a16:creationId xmlns:a16="http://schemas.microsoft.com/office/drawing/2014/main" id="{944CB5A0-A6AF-4E5E-B6A9-856C1CDBF028}"/>
              </a:ext>
            </a:extLst>
          </p:cNvPr>
          <p:cNvSpPr/>
          <p:nvPr/>
        </p:nvSpPr>
        <p:spPr>
          <a:xfrm>
            <a:off x="10384971" y="44696"/>
            <a:ext cx="1742629" cy="1634813"/>
          </a:xfrm>
          <a:prstGeom prst="teardro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9B2537F1-6076-4843-A960-93F1C20F7D4A}"/>
              </a:ext>
            </a:extLst>
          </p:cNvPr>
          <p:cNvSpPr/>
          <p:nvPr/>
        </p:nvSpPr>
        <p:spPr>
          <a:xfrm rot="20438939">
            <a:off x="5786567" y="1253318"/>
            <a:ext cx="5551562" cy="109881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826782-488F-4EAC-9B8D-456B9DA46AC3}"/>
              </a:ext>
            </a:extLst>
          </p:cNvPr>
          <p:cNvSpPr txBox="1"/>
          <p:nvPr/>
        </p:nvSpPr>
        <p:spPr>
          <a:xfrm>
            <a:off x="10792433" y="309481"/>
            <a:ext cx="13467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latin typeface="Inter" panose="020B0502030000000004" pitchFamily="34" charset="0"/>
                <a:ea typeface="Inter" panose="020B0502030000000004" pitchFamily="34" charset="0"/>
              </a:rPr>
              <a:t>HEAVEN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1BE74-D902-4E31-B385-1ECB8E903AEC}"/>
              </a:ext>
            </a:extLst>
          </p:cNvPr>
          <p:cNvSpPr txBox="1"/>
          <p:nvPr/>
        </p:nvSpPr>
        <p:spPr>
          <a:xfrm>
            <a:off x="11094121" y="647223"/>
            <a:ext cx="85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Rev 22:14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C7DA6-06B2-43EC-8787-A0154750EBD3}"/>
              </a:ext>
            </a:extLst>
          </p:cNvPr>
          <p:cNvSpPr txBox="1"/>
          <p:nvPr/>
        </p:nvSpPr>
        <p:spPr>
          <a:xfrm rot="19359941">
            <a:off x="1256050" y="5514841"/>
            <a:ext cx="604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Hear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EB489D-6C00-44E8-9843-3634D5640838}"/>
              </a:ext>
            </a:extLst>
          </p:cNvPr>
          <p:cNvSpPr txBox="1"/>
          <p:nvPr/>
        </p:nvSpPr>
        <p:spPr>
          <a:xfrm rot="19359941">
            <a:off x="1712622" y="5082010"/>
            <a:ext cx="831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Believe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CCDFD4-52DE-4167-BEAF-6B67787247E6}"/>
              </a:ext>
            </a:extLst>
          </p:cNvPr>
          <p:cNvSpPr txBox="1"/>
          <p:nvPr/>
        </p:nvSpPr>
        <p:spPr>
          <a:xfrm rot="19359941">
            <a:off x="2322227" y="4609254"/>
            <a:ext cx="831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Repent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76D510-BB5D-495E-BAE4-373C8F62133F}"/>
              </a:ext>
            </a:extLst>
          </p:cNvPr>
          <p:cNvSpPr txBox="1"/>
          <p:nvPr/>
        </p:nvSpPr>
        <p:spPr>
          <a:xfrm rot="19359941">
            <a:off x="2933785" y="4083854"/>
            <a:ext cx="964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Confess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05D854-CB2B-413F-A9D3-84E91F4E38C7}"/>
              </a:ext>
            </a:extLst>
          </p:cNvPr>
          <p:cNvSpPr txBox="1"/>
          <p:nvPr/>
        </p:nvSpPr>
        <p:spPr>
          <a:xfrm rot="19359941">
            <a:off x="3624855" y="3593965"/>
            <a:ext cx="897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Baptize</a:t>
            </a:r>
          </a:p>
        </p:txBody>
      </p:sp>
      <p:pic>
        <p:nvPicPr>
          <p:cNvPr id="32" name="Picture 31" descr="A close up of a person&#10;&#10;Description automatically generated">
            <a:extLst>
              <a:ext uri="{FF2B5EF4-FFF2-40B4-BE49-F238E27FC236}">
                <a16:creationId xmlns:a16="http://schemas.microsoft.com/office/drawing/2014/main" id="{79FB5891-95A6-4B47-987C-8EBCDF70D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52" y="5529220"/>
            <a:ext cx="1096292" cy="902468"/>
          </a:xfrm>
          <a:prstGeom prst="rect">
            <a:avLst/>
          </a:prstGeom>
        </p:spPr>
      </p:pic>
      <p:pic>
        <p:nvPicPr>
          <p:cNvPr id="34" name="Picture 33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3E8B85C5-DBD5-4DC4-9318-FD8C533A5C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623" y="2286001"/>
            <a:ext cx="2016155" cy="1343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662F7F01-B1BD-49F3-88D4-622EE76208F4}"/>
              </a:ext>
            </a:extLst>
          </p:cNvPr>
          <p:cNvSpPr txBox="1"/>
          <p:nvPr/>
        </p:nvSpPr>
        <p:spPr>
          <a:xfrm>
            <a:off x="4299737" y="2012946"/>
            <a:ext cx="130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CHURCH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58B75DE-451D-4EE5-95FC-3CE275ECD057}"/>
              </a:ext>
            </a:extLst>
          </p:cNvPr>
          <p:cNvSpPr txBox="1"/>
          <p:nvPr/>
        </p:nvSpPr>
        <p:spPr>
          <a:xfrm>
            <a:off x="4392642" y="3457540"/>
            <a:ext cx="1149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SAVED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4168D1-660F-431C-BA8C-D52169C74907}"/>
              </a:ext>
            </a:extLst>
          </p:cNvPr>
          <p:cNvSpPr txBox="1"/>
          <p:nvPr/>
        </p:nvSpPr>
        <p:spPr>
          <a:xfrm>
            <a:off x="4386423" y="3759228"/>
            <a:ext cx="1149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BODY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CA06A6-7DD5-4DFD-8A40-AF1779A08490}"/>
              </a:ext>
            </a:extLst>
          </p:cNvPr>
          <p:cNvSpPr txBox="1"/>
          <p:nvPr/>
        </p:nvSpPr>
        <p:spPr>
          <a:xfrm>
            <a:off x="3909524" y="4173956"/>
            <a:ext cx="806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Matthew 28:19-20; Mark 16:16; Acts 2:38; 1 Peter 3:21; Romans 6:3-4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83C29D7-505D-4DD0-9027-BD3FB03E5F52}"/>
              </a:ext>
            </a:extLst>
          </p:cNvPr>
          <p:cNvSpPr txBox="1"/>
          <p:nvPr/>
        </p:nvSpPr>
        <p:spPr>
          <a:xfrm>
            <a:off x="3287482" y="4652928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Romans 10:9-10; Matthew 10:32-33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6FD5EB9-3465-425E-8E93-4C6F514FD031}"/>
              </a:ext>
            </a:extLst>
          </p:cNvPr>
          <p:cNvSpPr txBox="1"/>
          <p:nvPr/>
        </p:nvSpPr>
        <p:spPr>
          <a:xfrm>
            <a:off x="2656103" y="5159888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Luke 13:3; Acts 17:30; 2 Peter 3:9; Acts 11:18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8F7DBE3-5099-4996-8169-965E3D8FA942}"/>
              </a:ext>
            </a:extLst>
          </p:cNvPr>
          <p:cNvSpPr txBox="1"/>
          <p:nvPr/>
        </p:nvSpPr>
        <p:spPr>
          <a:xfrm>
            <a:off x="2015401" y="5629533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Romans 10:17; John 3:16; Hebrews 11:6; Romans 10:10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5CCBEFF-6803-4E2E-BA30-FB21B856AA65}"/>
              </a:ext>
            </a:extLst>
          </p:cNvPr>
          <p:cNvSpPr txBox="1"/>
          <p:nvPr/>
        </p:nvSpPr>
        <p:spPr>
          <a:xfrm>
            <a:off x="1418243" y="6086729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Mark 12:29; Acts 3:22; Romans 10:14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957EA53-DE2B-4662-A761-133DB182DAC6}"/>
              </a:ext>
            </a:extLst>
          </p:cNvPr>
          <p:cNvSpPr txBox="1"/>
          <p:nvPr/>
        </p:nvSpPr>
        <p:spPr>
          <a:xfrm rot="20433860">
            <a:off x="6890195" y="1087095"/>
            <a:ext cx="173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2 Peter 1:5-11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6F9C4BA-604A-47E9-B826-DC0B6CBD3E9B}"/>
              </a:ext>
            </a:extLst>
          </p:cNvPr>
          <p:cNvSpPr txBox="1"/>
          <p:nvPr/>
        </p:nvSpPr>
        <p:spPr>
          <a:xfrm rot="20431799">
            <a:off x="6095905" y="1476571"/>
            <a:ext cx="440523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Virtue    Self-Control    Godliness    Love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0A7A85-5876-4A1C-A975-237B88752857}"/>
              </a:ext>
            </a:extLst>
          </p:cNvPr>
          <p:cNvSpPr txBox="1"/>
          <p:nvPr/>
        </p:nvSpPr>
        <p:spPr>
          <a:xfrm rot="20431799">
            <a:off x="5850437" y="1818655"/>
            <a:ext cx="549869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Knowledge    Perseverance    Brotherly Kindness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32E785E-200A-4975-BE71-550BBBF9720E}"/>
              </a:ext>
            </a:extLst>
          </p:cNvPr>
          <p:cNvSpPr txBox="1"/>
          <p:nvPr/>
        </p:nvSpPr>
        <p:spPr>
          <a:xfrm>
            <a:off x="167951" y="1598642"/>
            <a:ext cx="3816220" cy="2278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Ephesians 1:22-23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Colossians 1:24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Ephesians 5:23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Acts 2:47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Acts 20:28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Colossians 1:18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1 Corinthians 12:13</a:t>
            </a:r>
          </a:p>
        </p:txBody>
      </p:sp>
    </p:spTree>
    <p:extLst>
      <p:ext uri="{BB962C8B-B14F-4D97-AF65-F5344CB8AC3E}">
        <p14:creationId xmlns:p14="http://schemas.microsoft.com/office/powerpoint/2010/main" val="1025101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8176B-FF6C-4879-AF3C-0B5AEA592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31" y="419876"/>
            <a:ext cx="11280710" cy="793102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Living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DBA80-209A-46F1-B4FC-655F9298F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0" y="1367227"/>
            <a:ext cx="11280709" cy="478164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2 Peter 1:3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  as His divine power has 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given to us all things that </a:t>
            </a:r>
            <a:r>
              <a:rPr lang="en-US" sz="2600" i="1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pertain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 to life and godliness, through the knowledge of Him 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who called us by glory and virtue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2 Timothy 2:15  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Be diligent to present yourself approved to God, 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a worker who does not need to be ashamed, rightly dividing the word of truth.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2 Peter 3:18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  but 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grow in the grace and knowledge of our Lord and Savior Jesus Christ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. To Him </a:t>
            </a:r>
            <a:r>
              <a:rPr lang="en-US" sz="2600" i="1" dirty="0">
                <a:latin typeface="Inter" panose="020B0502030000000004" pitchFamily="34" charset="0"/>
                <a:ea typeface="Inter" panose="020B0502030000000004" pitchFamily="34" charset="0"/>
              </a:rPr>
              <a:t>be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 the glory both now and forever. Amen.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marL="0" indent="0">
              <a:buNone/>
            </a:pPr>
            <a:endParaRPr lang="en-US" dirty="0"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7CF7D8-AEDB-41DF-94EE-0496E5B1295B}"/>
              </a:ext>
            </a:extLst>
          </p:cNvPr>
          <p:cNvSpPr txBox="1"/>
          <p:nvPr/>
        </p:nvSpPr>
        <p:spPr>
          <a:xfrm>
            <a:off x="0" y="655009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D42285-0182-42A2-8654-2A5B59FEFCB3}"/>
              </a:ext>
            </a:extLst>
          </p:cNvPr>
          <p:cNvSpPr/>
          <p:nvPr/>
        </p:nvSpPr>
        <p:spPr>
          <a:xfrm>
            <a:off x="0" y="0"/>
            <a:ext cx="354563" cy="65500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889FB-4EEF-40AA-A141-1DE9247CBBDD}"/>
              </a:ext>
            </a:extLst>
          </p:cNvPr>
          <p:cNvSpPr/>
          <p:nvPr/>
        </p:nvSpPr>
        <p:spPr>
          <a:xfrm>
            <a:off x="11862318" y="0"/>
            <a:ext cx="354563" cy="65500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B7F2E9-1166-4A2C-A48C-A0C0B5150EE2}"/>
              </a:ext>
            </a:extLst>
          </p:cNvPr>
          <p:cNvSpPr/>
          <p:nvPr/>
        </p:nvSpPr>
        <p:spPr>
          <a:xfrm>
            <a:off x="0" y="6242315"/>
            <a:ext cx="12192000" cy="3077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7470B1-285C-4BAC-99BF-C06220E20A26}"/>
              </a:ext>
            </a:extLst>
          </p:cNvPr>
          <p:cNvSpPr/>
          <p:nvPr/>
        </p:nvSpPr>
        <p:spPr>
          <a:xfrm>
            <a:off x="0" y="-8004"/>
            <a:ext cx="12192000" cy="3077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2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8176B-FF6C-4879-AF3C-0B5AEA592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31" y="419876"/>
            <a:ext cx="11280710" cy="793102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Living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DBA80-209A-46F1-B4FC-655F9298F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0" y="1367227"/>
            <a:ext cx="11280709" cy="478164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Galatians 5:22-23</a:t>
            </a: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  But the </a:t>
            </a:r>
            <a:r>
              <a:rPr lang="en-US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fruit of the Spirit is love, joy, peace, longsuffering, kindness, goodness, faithfulness, gentleness, self-control</a:t>
            </a: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. Against such there is no law.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Hebrews 12:1</a:t>
            </a: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  Therefore we also, since we are surrounded by so great a cloud of witnesses, let us lay aside every weight, and the sin which so easily ensnares </a:t>
            </a:r>
            <a:r>
              <a:rPr lang="en-US" i="1" dirty="0">
                <a:latin typeface="Inter" panose="020B0502030000000004" pitchFamily="34" charset="0"/>
                <a:ea typeface="Inter" panose="020B0502030000000004" pitchFamily="34" charset="0"/>
              </a:rPr>
              <a:t>us,</a:t>
            </a: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 and let us </a:t>
            </a:r>
            <a:r>
              <a:rPr lang="en-US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run with endurance the race that is set before us</a:t>
            </a: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,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1 Thessalonians 5:14  </a:t>
            </a: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Now we exhort you, brethren, warn those who are unruly, comfort the fainthearted, uphold the weak, </a:t>
            </a:r>
            <a:r>
              <a:rPr lang="en-US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be patient with all</a:t>
            </a: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7CF7D8-AEDB-41DF-94EE-0496E5B1295B}"/>
              </a:ext>
            </a:extLst>
          </p:cNvPr>
          <p:cNvSpPr txBox="1"/>
          <p:nvPr/>
        </p:nvSpPr>
        <p:spPr>
          <a:xfrm>
            <a:off x="0" y="655009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D42285-0182-42A2-8654-2A5B59FEFCB3}"/>
              </a:ext>
            </a:extLst>
          </p:cNvPr>
          <p:cNvSpPr/>
          <p:nvPr/>
        </p:nvSpPr>
        <p:spPr>
          <a:xfrm>
            <a:off x="0" y="0"/>
            <a:ext cx="354563" cy="65500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889FB-4EEF-40AA-A141-1DE9247CBBDD}"/>
              </a:ext>
            </a:extLst>
          </p:cNvPr>
          <p:cNvSpPr/>
          <p:nvPr/>
        </p:nvSpPr>
        <p:spPr>
          <a:xfrm>
            <a:off x="11862318" y="0"/>
            <a:ext cx="354563" cy="65500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B7F2E9-1166-4A2C-A48C-A0C0B5150EE2}"/>
              </a:ext>
            </a:extLst>
          </p:cNvPr>
          <p:cNvSpPr/>
          <p:nvPr/>
        </p:nvSpPr>
        <p:spPr>
          <a:xfrm>
            <a:off x="0" y="6242315"/>
            <a:ext cx="12192000" cy="3077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7470B1-285C-4BAC-99BF-C06220E20A26}"/>
              </a:ext>
            </a:extLst>
          </p:cNvPr>
          <p:cNvSpPr/>
          <p:nvPr/>
        </p:nvSpPr>
        <p:spPr>
          <a:xfrm>
            <a:off x="0" y="-8004"/>
            <a:ext cx="12192000" cy="3077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15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8176B-FF6C-4879-AF3C-0B5AEA592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31" y="419876"/>
            <a:ext cx="11280710" cy="793102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Inter Black" panose="020B0A02050000000004" pitchFamily="34" charset="0"/>
                <a:ea typeface="Inter Black" panose="020B0A02050000000004" pitchFamily="34" charset="0"/>
              </a:rPr>
              <a:t>Living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DBA80-209A-46F1-B4FC-655F9298F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0" y="1367227"/>
            <a:ext cx="11280709" cy="487508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1 Peter 2:21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  For to this you were called, because Christ also suffered for us, leaving us an example, 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that you should follow His steps: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John 13:35 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 By this all will know that you are My disciples, 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if you have love for one another.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Galatians 6:10 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 Therefore, as we have opportunity, 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let us do good to all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, especially to those who are of the household of faith.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1 Corinthians 13:1, 13 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 Though I speak with the tongues of men and of angels, </a:t>
            </a:r>
            <a:r>
              <a:rPr lang="en-US" sz="2600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but have not love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, I have become sounding brass or a clanging cymbal. </a:t>
            </a: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13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 And now abide faith, hope, love, these three; </a:t>
            </a:r>
            <a:r>
              <a:rPr lang="en-US" sz="2600" b="1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but the greatest of these </a:t>
            </a:r>
            <a:r>
              <a:rPr lang="en-US" sz="2600" b="1" i="1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is</a:t>
            </a:r>
            <a:r>
              <a:rPr lang="en-US" sz="2600" b="1" dirty="0">
                <a:highlight>
                  <a:srgbClr val="FFFF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 love.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sz="2600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7CF7D8-AEDB-41DF-94EE-0496E5B1295B}"/>
              </a:ext>
            </a:extLst>
          </p:cNvPr>
          <p:cNvSpPr txBox="1"/>
          <p:nvPr/>
        </p:nvSpPr>
        <p:spPr>
          <a:xfrm>
            <a:off x="0" y="655009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D42285-0182-42A2-8654-2A5B59FEFCB3}"/>
              </a:ext>
            </a:extLst>
          </p:cNvPr>
          <p:cNvSpPr/>
          <p:nvPr/>
        </p:nvSpPr>
        <p:spPr>
          <a:xfrm>
            <a:off x="0" y="0"/>
            <a:ext cx="354563" cy="65500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889FB-4EEF-40AA-A141-1DE9247CBBDD}"/>
              </a:ext>
            </a:extLst>
          </p:cNvPr>
          <p:cNvSpPr/>
          <p:nvPr/>
        </p:nvSpPr>
        <p:spPr>
          <a:xfrm>
            <a:off x="11862318" y="0"/>
            <a:ext cx="354563" cy="65500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B7F2E9-1166-4A2C-A48C-A0C0B5150EE2}"/>
              </a:ext>
            </a:extLst>
          </p:cNvPr>
          <p:cNvSpPr/>
          <p:nvPr/>
        </p:nvSpPr>
        <p:spPr>
          <a:xfrm>
            <a:off x="0" y="6242315"/>
            <a:ext cx="12192000" cy="3077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7470B1-285C-4BAC-99BF-C06220E20A26}"/>
              </a:ext>
            </a:extLst>
          </p:cNvPr>
          <p:cNvSpPr/>
          <p:nvPr/>
        </p:nvSpPr>
        <p:spPr>
          <a:xfrm>
            <a:off x="0" y="-8004"/>
            <a:ext cx="12192000" cy="3077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52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579C-B0C0-438A-ABE9-C8D9F6AF0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51" y="174173"/>
            <a:ext cx="3816220" cy="142602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God’s Plan</a:t>
            </a:r>
            <a:b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of Salvation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957846-13B5-4E58-8E63-74B6B52CD84E}"/>
              </a:ext>
            </a:extLst>
          </p:cNvPr>
          <p:cNvSpPr/>
          <p:nvPr/>
        </p:nvSpPr>
        <p:spPr>
          <a:xfrm>
            <a:off x="0" y="0"/>
            <a:ext cx="12192000" cy="482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1B7961-D701-4F40-9A08-0538D4F27A18}"/>
              </a:ext>
            </a:extLst>
          </p:cNvPr>
          <p:cNvSpPr/>
          <p:nvPr/>
        </p:nvSpPr>
        <p:spPr>
          <a:xfrm>
            <a:off x="0" y="6500730"/>
            <a:ext cx="12192000" cy="6180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63C3B-A15D-401C-BB5F-3AD8A5DFA563}"/>
              </a:ext>
            </a:extLst>
          </p:cNvPr>
          <p:cNvSpPr txBox="1"/>
          <p:nvPr/>
        </p:nvSpPr>
        <p:spPr>
          <a:xfrm>
            <a:off x="0" y="655009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084C20-9AA3-4771-A56F-03FFF57BFB00}"/>
              </a:ext>
            </a:extLst>
          </p:cNvPr>
          <p:cNvSpPr/>
          <p:nvPr/>
        </p:nvSpPr>
        <p:spPr>
          <a:xfrm>
            <a:off x="0" y="0"/>
            <a:ext cx="45719" cy="65007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7ADC4F-1562-40D1-BCEB-95A7C609DF8B}"/>
              </a:ext>
            </a:extLst>
          </p:cNvPr>
          <p:cNvSpPr/>
          <p:nvPr/>
        </p:nvSpPr>
        <p:spPr>
          <a:xfrm>
            <a:off x="12127600" y="44696"/>
            <a:ext cx="79951" cy="65007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C79CA51-8F62-4574-A9DF-02A33D98DC8C}"/>
              </a:ext>
            </a:extLst>
          </p:cNvPr>
          <p:cNvSpPr/>
          <p:nvPr/>
        </p:nvSpPr>
        <p:spPr>
          <a:xfrm>
            <a:off x="3814665" y="1887895"/>
            <a:ext cx="2332653" cy="2313992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3212A037-F4C6-4F1C-987B-BA2998649979}"/>
              </a:ext>
            </a:extLst>
          </p:cNvPr>
          <p:cNvSpPr/>
          <p:nvPr/>
        </p:nvSpPr>
        <p:spPr>
          <a:xfrm rot="19361184">
            <a:off x="3327141" y="3532190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8AE3F22A-AC4E-4821-9864-F54403901C5D}"/>
              </a:ext>
            </a:extLst>
          </p:cNvPr>
          <p:cNvSpPr/>
          <p:nvPr/>
        </p:nvSpPr>
        <p:spPr>
          <a:xfrm rot="19361184">
            <a:off x="2705130" y="4007434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807DB3F9-DD5E-467A-9B8F-698C321BADDF}"/>
              </a:ext>
            </a:extLst>
          </p:cNvPr>
          <p:cNvSpPr/>
          <p:nvPr/>
        </p:nvSpPr>
        <p:spPr>
          <a:xfrm rot="19361184">
            <a:off x="2027134" y="4535418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1CD003E1-32A1-4666-8C89-974C9C86AB9F}"/>
              </a:ext>
            </a:extLst>
          </p:cNvPr>
          <p:cNvSpPr/>
          <p:nvPr/>
        </p:nvSpPr>
        <p:spPr>
          <a:xfrm rot="19361184">
            <a:off x="1405122" y="5010662"/>
            <a:ext cx="1183432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671BFE3-8668-4C9C-8B5F-009F234CBA71}"/>
              </a:ext>
            </a:extLst>
          </p:cNvPr>
          <p:cNvSpPr/>
          <p:nvPr/>
        </p:nvSpPr>
        <p:spPr>
          <a:xfrm rot="19361184">
            <a:off x="852253" y="5468218"/>
            <a:ext cx="1090718" cy="684246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ardrop 14">
            <a:extLst>
              <a:ext uri="{FF2B5EF4-FFF2-40B4-BE49-F238E27FC236}">
                <a16:creationId xmlns:a16="http://schemas.microsoft.com/office/drawing/2014/main" id="{944CB5A0-A6AF-4E5E-B6A9-856C1CDBF028}"/>
              </a:ext>
            </a:extLst>
          </p:cNvPr>
          <p:cNvSpPr/>
          <p:nvPr/>
        </p:nvSpPr>
        <p:spPr>
          <a:xfrm>
            <a:off x="10384971" y="44696"/>
            <a:ext cx="1742629" cy="1634813"/>
          </a:xfrm>
          <a:prstGeom prst="teardro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9B2537F1-6076-4843-A960-93F1C20F7D4A}"/>
              </a:ext>
            </a:extLst>
          </p:cNvPr>
          <p:cNvSpPr/>
          <p:nvPr/>
        </p:nvSpPr>
        <p:spPr>
          <a:xfrm rot="20438939">
            <a:off x="5786567" y="1253318"/>
            <a:ext cx="5551562" cy="109881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826782-488F-4EAC-9B8D-456B9DA46AC3}"/>
              </a:ext>
            </a:extLst>
          </p:cNvPr>
          <p:cNvSpPr txBox="1"/>
          <p:nvPr/>
        </p:nvSpPr>
        <p:spPr>
          <a:xfrm>
            <a:off x="10792433" y="309481"/>
            <a:ext cx="13467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latin typeface="Inter" panose="020B0502030000000004" pitchFamily="34" charset="0"/>
                <a:ea typeface="Inter" panose="020B0502030000000004" pitchFamily="34" charset="0"/>
              </a:rPr>
              <a:t>HEAVEN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1BE74-D902-4E31-B385-1ECB8E903AEC}"/>
              </a:ext>
            </a:extLst>
          </p:cNvPr>
          <p:cNvSpPr txBox="1"/>
          <p:nvPr/>
        </p:nvSpPr>
        <p:spPr>
          <a:xfrm>
            <a:off x="11094121" y="647223"/>
            <a:ext cx="85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Rev 22:14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C7DA6-06B2-43EC-8787-A0154750EBD3}"/>
              </a:ext>
            </a:extLst>
          </p:cNvPr>
          <p:cNvSpPr txBox="1"/>
          <p:nvPr/>
        </p:nvSpPr>
        <p:spPr>
          <a:xfrm rot="19359941">
            <a:off x="1256050" y="5514841"/>
            <a:ext cx="604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Hear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EB489D-6C00-44E8-9843-3634D5640838}"/>
              </a:ext>
            </a:extLst>
          </p:cNvPr>
          <p:cNvSpPr txBox="1"/>
          <p:nvPr/>
        </p:nvSpPr>
        <p:spPr>
          <a:xfrm rot="19359941">
            <a:off x="1712622" y="5082010"/>
            <a:ext cx="831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Believe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CCDFD4-52DE-4167-BEAF-6B67787247E6}"/>
              </a:ext>
            </a:extLst>
          </p:cNvPr>
          <p:cNvSpPr txBox="1"/>
          <p:nvPr/>
        </p:nvSpPr>
        <p:spPr>
          <a:xfrm rot="19359941">
            <a:off x="2322227" y="4609254"/>
            <a:ext cx="831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Repent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76D510-BB5D-495E-BAE4-373C8F62133F}"/>
              </a:ext>
            </a:extLst>
          </p:cNvPr>
          <p:cNvSpPr txBox="1"/>
          <p:nvPr/>
        </p:nvSpPr>
        <p:spPr>
          <a:xfrm rot="19359941">
            <a:off x="2933785" y="4083854"/>
            <a:ext cx="964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Confess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05D854-CB2B-413F-A9D3-84E91F4E38C7}"/>
              </a:ext>
            </a:extLst>
          </p:cNvPr>
          <p:cNvSpPr txBox="1"/>
          <p:nvPr/>
        </p:nvSpPr>
        <p:spPr>
          <a:xfrm rot="19359941">
            <a:off x="3624855" y="3593965"/>
            <a:ext cx="897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Inter" panose="020B0502030000000004" pitchFamily="34" charset="0"/>
                <a:ea typeface="Inter" panose="020B0502030000000004" pitchFamily="34" charset="0"/>
              </a:rPr>
              <a:t>Baptize</a:t>
            </a:r>
          </a:p>
        </p:txBody>
      </p:sp>
      <p:pic>
        <p:nvPicPr>
          <p:cNvPr id="32" name="Picture 31" descr="A close up of a person&#10;&#10;Description automatically generated">
            <a:extLst>
              <a:ext uri="{FF2B5EF4-FFF2-40B4-BE49-F238E27FC236}">
                <a16:creationId xmlns:a16="http://schemas.microsoft.com/office/drawing/2014/main" id="{79FB5891-95A6-4B47-987C-8EBCDF70D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52" y="5529220"/>
            <a:ext cx="1096292" cy="902468"/>
          </a:xfrm>
          <a:prstGeom prst="rect">
            <a:avLst/>
          </a:prstGeom>
        </p:spPr>
      </p:pic>
      <p:pic>
        <p:nvPicPr>
          <p:cNvPr id="34" name="Picture 33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3E8B85C5-DBD5-4DC4-9318-FD8C533A5C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623" y="2286001"/>
            <a:ext cx="2016155" cy="1343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662F7F01-B1BD-49F3-88D4-622EE76208F4}"/>
              </a:ext>
            </a:extLst>
          </p:cNvPr>
          <p:cNvSpPr txBox="1"/>
          <p:nvPr/>
        </p:nvSpPr>
        <p:spPr>
          <a:xfrm>
            <a:off x="4299737" y="2012946"/>
            <a:ext cx="130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CHURCH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58B75DE-451D-4EE5-95FC-3CE275ECD057}"/>
              </a:ext>
            </a:extLst>
          </p:cNvPr>
          <p:cNvSpPr txBox="1"/>
          <p:nvPr/>
        </p:nvSpPr>
        <p:spPr>
          <a:xfrm>
            <a:off x="4392642" y="3457540"/>
            <a:ext cx="1149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SAVED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4168D1-660F-431C-BA8C-D52169C74907}"/>
              </a:ext>
            </a:extLst>
          </p:cNvPr>
          <p:cNvSpPr txBox="1"/>
          <p:nvPr/>
        </p:nvSpPr>
        <p:spPr>
          <a:xfrm>
            <a:off x="4386423" y="3759228"/>
            <a:ext cx="1149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BODY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CA06A6-7DD5-4DFD-8A40-AF1779A08490}"/>
              </a:ext>
            </a:extLst>
          </p:cNvPr>
          <p:cNvSpPr txBox="1"/>
          <p:nvPr/>
        </p:nvSpPr>
        <p:spPr>
          <a:xfrm>
            <a:off x="3909524" y="4173956"/>
            <a:ext cx="806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Matthew 28:19-20; Mark 16:16; Acts 2:38; 1 Peter 3:21; Romans 6:3-4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83C29D7-505D-4DD0-9027-BD3FB03E5F52}"/>
              </a:ext>
            </a:extLst>
          </p:cNvPr>
          <p:cNvSpPr txBox="1"/>
          <p:nvPr/>
        </p:nvSpPr>
        <p:spPr>
          <a:xfrm>
            <a:off x="3287482" y="4652928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Romans 10:9-10; Matthew 10:32-33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6FD5EB9-3465-425E-8E93-4C6F514FD031}"/>
              </a:ext>
            </a:extLst>
          </p:cNvPr>
          <p:cNvSpPr txBox="1"/>
          <p:nvPr/>
        </p:nvSpPr>
        <p:spPr>
          <a:xfrm>
            <a:off x="2656103" y="5159888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Luke 13:3; Acts 17:30; 2 Peter 3:9; Acts 11:18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8F7DBE3-5099-4996-8169-965E3D8FA942}"/>
              </a:ext>
            </a:extLst>
          </p:cNvPr>
          <p:cNvSpPr txBox="1"/>
          <p:nvPr/>
        </p:nvSpPr>
        <p:spPr>
          <a:xfrm>
            <a:off x="2015401" y="5629533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Romans 10:17; John 3:16; Hebrews 11:6; Romans 10:10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5CCBEFF-6803-4E2E-BA30-FB21B856AA65}"/>
              </a:ext>
            </a:extLst>
          </p:cNvPr>
          <p:cNvSpPr txBox="1"/>
          <p:nvPr/>
        </p:nvSpPr>
        <p:spPr>
          <a:xfrm>
            <a:off x="1418243" y="6086729"/>
            <a:ext cx="60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Mark 12:29; Acts 3:22; Romans 10:14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957EA53-DE2B-4662-A761-133DB182DAC6}"/>
              </a:ext>
            </a:extLst>
          </p:cNvPr>
          <p:cNvSpPr txBox="1"/>
          <p:nvPr/>
        </p:nvSpPr>
        <p:spPr>
          <a:xfrm rot="20433860">
            <a:off x="6890195" y="1087095"/>
            <a:ext cx="173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2 Peter 1:5-11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6F9C4BA-604A-47E9-B826-DC0B6CBD3E9B}"/>
              </a:ext>
            </a:extLst>
          </p:cNvPr>
          <p:cNvSpPr txBox="1"/>
          <p:nvPr/>
        </p:nvSpPr>
        <p:spPr>
          <a:xfrm rot="20431799">
            <a:off x="6095905" y="1476571"/>
            <a:ext cx="440523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Virtue    Self-Control    Godliness    Love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0A7A85-5876-4A1C-A975-237B88752857}"/>
              </a:ext>
            </a:extLst>
          </p:cNvPr>
          <p:cNvSpPr txBox="1"/>
          <p:nvPr/>
        </p:nvSpPr>
        <p:spPr>
          <a:xfrm rot="20431799">
            <a:off x="5850437" y="1818655"/>
            <a:ext cx="549869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Knowledge    Perseverance    Brotherly Kindness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2B6B400-1507-4305-93FD-5D6B86E33C04}"/>
              </a:ext>
            </a:extLst>
          </p:cNvPr>
          <p:cNvSpPr txBox="1"/>
          <p:nvPr/>
        </p:nvSpPr>
        <p:spPr>
          <a:xfrm>
            <a:off x="6043713" y="3134405"/>
            <a:ext cx="645613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Inter" panose="020B0502030000000004" pitchFamily="34" charset="0"/>
                <a:ea typeface="Inter" panose="020B0502030000000004" pitchFamily="34" charset="0"/>
              </a:rPr>
              <a:t>2 Peter 1:3; 2 Timothy 2:15; 2 Peter 3:18; Galatians 5:22-23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B051DC6-6CC3-443C-BD35-697E115E5ED4}"/>
              </a:ext>
            </a:extLst>
          </p:cNvPr>
          <p:cNvSpPr txBox="1"/>
          <p:nvPr/>
        </p:nvSpPr>
        <p:spPr>
          <a:xfrm>
            <a:off x="7183491" y="2755031"/>
            <a:ext cx="377997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Inter" panose="020B0502030000000004" pitchFamily="34" charset="0"/>
                <a:ea typeface="Inter" panose="020B0502030000000004" pitchFamily="34" charset="0"/>
              </a:rPr>
              <a:t>Hebrews 12:1; 1 Thessalonians 5:14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BF6EF4-CAF2-437D-8A82-C3352591D51A}"/>
              </a:ext>
            </a:extLst>
          </p:cNvPr>
          <p:cNvSpPr txBox="1"/>
          <p:nvPr/>
        </p:nvSpPr>
        <p:spPr>
          <a:xfrm>
            <a:off x="8279862" y="2355152"/>
            <a:ext cx="266494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Inter" panose="020B0502030000000004" pitchFamily="34" charset="0"/>
                <a:ea typeface="Inter" panose="020B0502030000000004" pitchFamily="34" charset="0"/>
              </a:rPr>
              <a:t>1 Peter 2:21; John 13:35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BE9D88-798E-493E-AFF2-309F5BE5CD63}"/>
              </a:ext>
            </a:extLst>
          </p:cNvPr>
          <p:cNvSpPr txBox="1"/>
          <p:nvPr/>
        </p:nvSpPr>
        <p:spPr>
          <a:xfrm>
            <a:off x="9434478" y="1957854"/>
            <a:ext cx="16596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Inter" panose="020B0502030000000004" pitchFamily="34" charset="0"/>
                <a:ea typeface="Inter" panose="020B0502030000000004" pitchFamily="34" charset="0"/>
              </a:rPr>
              <a:t>Galatians 6:10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099523-90F6-4A10-B058-5EB97537FE12}"/>
              </a:ext>
            </a:extLst>
          </p:cNvPr>
          <p:cNvSpPr txBox="1"/>
          <p:nvPr/>
        </p:nvSpPr>
        <p:spPr>
          <a:xfrm>
            <a:off x="10383649" y="1617013"/>
            <a:ext cx="171289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Inter" panose="020B0502030000000004" pitchFamily="34" charset="0"/>
                <a:ea typeface="Inter" panose="020B0502030000000004" pitchFamily="34" charset="0"/>
              </a:rPr>
              <a:t>1 Cor. 13:1, 13</a:t>
            </a:r>
          </a:p>
        </p:txBody>
      </p:sp>
      <p:sp>
        <p:nvSpPr>
          <p:cNvPr id="51" name="Scroll: Horizontal 50">
            <a:extLst>
              <a:ext uri="{FF2B5EF4-FFF2-40B4-BE49-F238E27FC236}">
                <a16:creationId xmlns:a16="http://schemas.microsoft.com/office/drawing/2014/main" id="{8B7BD6B2-895D-450D-BCD7-BC0FFA638A4B}"/>
              </a:ext>
            </a:extLst>
          </p:cNvPr>
          <p:cNvSpPr/>
          <p:nvPr/>
        </p:nvSpPr>
        <p:spPr>
          <a:xfrm>
            <a:off x="8279861" y="4587957"/>
            <a:ext cx="3690309" cy="1825069"/>
          </a:xfrm>
          <a:prstGeom prst="horizontalScroll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3C04E2B-4273-40B0-94BA-9F3C4167742F}"/>
              </a:ext>
            </a:extLst>
          </p:cNvPr>
          <p:cNvSpPr txBox="1"/>
          <p:nvPr/>
        </p:nvSpPr>
        <p:spPr>
          <a:xfrm>
            <a:off x="8588867" y="5026998"/>
            <a:ext cx="3255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Won’t you accept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God’s Plan?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32E785E-200A-4975-BE71-550BBBF9720E}"/>
              </a:ext>
            </a:extLst>
          </p:cNvPr>
          <p:cNvSpPr txBox="1"/>
          <p:nvPr/>
        </p:nvSpPr>
        <p:spPr>
          <a:xfrm>
            <a:off x="167951" y="1598642"/>
            <a:ext cx="3816220" cy="2278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Ephesians 1:22-23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Colossians 1:24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Ephesians 5:23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Acts 2:47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Acts 20:28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Colossians 1:18</a:t>
            </a:r>
            <a:b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</a:rPr>
              <a:t>1 Corinthians 12:13</a:t>
            </a:r>
          </a:p>
        </p:txBody>
      </p:sp>
    </p:spTree>
    <p:extLst>
      <p:ext uri="{BB962C8B-B14F-4D97-AF65-F5344CB8AC3E}">
        <p14:creationId xmlns:p14="http://schemas.microsoft.com/office/powerpoint/2010/main" val="736687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661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Inter</vt:lpstr>
      <vt:lpstr>Inter Black</vt:lpstr>
      <vt:lpstr>Office Theme</vt:lpstr>
      <vt:lpstr>God’s Plan of Salvation</vt:lpstr>
      <vt:lpstr>Living Faithful</vt:lpstr>
      <vt:lpstr>Living Faithful</vt:lpstr>
      <vt:lpstr>Living Faithful</vt:lpstr>
      <vt:lpstr>God’s Plan of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Plan of Salvation</dc:title>
  <dc:creator>Richard Thetford</dc:creator>
  <cp:lastModifiedBy>Richard Thetford</cp:lastModifiedBy>
  <cp:revision>23</cp:revision>
  <dcterms:created xsi:type="dcterms:W3CDTF">2019-10-11T19:16:03Z</dcterms:created>
  <dcterms:modified xsi:type="dcterms:W3CDTF">2020-02-09T19:41:20Z</dcterms:modified>
</cp:coreProperties>
</file>