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7004050" cy="92900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3300"/>
    <a:srgbClr val="0066FF"/>
    <a:srgbClr val="FFFFFF"/>
    <a:srgbClr val="0099CC"/>
    <a:srgbClr val="000066"/>
    <a:srgbClr val="FFFF66"/>
    <a:srgbClr val="FF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660"/>
  </p:normalViewPr>
  <p:slideViewPr>
    <p:cSldViewPr>
      <p:cViewPr varScale="1">
        <p:scale>
          <a:sx n="78" d="100"/>
          <a:sy n="78" d="100"/>
        </p:scale>
        <p:origin x="787" y="5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AE8AF25-66C9-4D59-926E-6F08AECF871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595FBC0-0518-46F8-A8A7-BEEA38F29CAF}"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E768A60-4236-494A-AAE7-FB52879D7C6B}"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7C970FB-8DB8-4BCA-B160-75B8933E234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1F2AE3-57F8-460A-B94C-BA87BA1071AF}"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52448DF-FB98-4299-9086-B3BF88703503}"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3FE1A11-7EEF-4FE9-93A1-2CF24F5FDAAB}"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823E49E-CCEC-4BF6-81DB-D7EAD779CD4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80F712F-9086-43CF-9C87-46F48FF6CCD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9B215B-BC55-440C-8CAC-3A23A881EEB9}"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127F983-BEEA-48CC-91B6-CE0CFFE86CD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Calibri" panose="020F0502020204030204" pitchFamily="34" charset="0"/>
                <a:cs typeface="Calibri" panose="020F0502020204030204" pitchFamily="34" charset="0"/>
              </a:defRPr>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Calibri" panose="020F0502020204030204" pitchFamily="34" charset="0"/>
                <a:cs typeface="Calibri" panose="020F0502020204030204" pitchFamily="34" charset="0"/>
              </a:defRPr>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Calibri" panose="020F0502020204030204" pitchFamily="34" charset="0"/>
                <a:cs typeface="Calibri" panose="020F0502020204030204" pitchFamily="34" charset="0"/>
              </a:defRPr>
            </a:lvl1pPr>
          </a:lstStyle>
          <a:p>
            <a:fld id="{EECCD7A8-8637-4D1F-AD90-BA0FBBBAC6A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ctr" rtl="0" fontAlgn="base">
        <a:spcBef>
          <a:spcPct val="0"/>
        </a:spcBef>
        <a:spcAft>
          <a:spcPct val="0"/>
        </a:spcAft>
        <a:defRPr sz="4400">
          <a:solidFill>
            <a:schemeClr val="tx2"/>
          </a:solidFill>
          <a:latin typeface="Calibri" panose="020F0502020204030204" pitchFamily="34" charset="0"/>
          <a:ea typeface="+mj-ea"/>
          <a:cs typeface="Calibri" panose="020F0502020204030204" pitchFamily="34" charset="0"/>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Calibri" panose="020F0502020204030204" pitchFamily="34" charset="0"/>
          <a:ea typeface="+mn-ea"/>
          <a:cs typeface="Calibri" panose="020F0502020204030204" pitchFamily="34" charset="0"/>
        </a:defRPr>
      </a:lvl1pPr>
      <a:lvl2pPr marL="742950" indent="-285750" algn="l" rtl="0" fontAlgn="base">
        <a:spcBef>
          <a:spcPct val="20000"/>
        </a:spcBef>
        <a:spcAft>
          <a:spcPct val="0"/>
        </a:spcAft>
        <a:buChar char="–"/>
        <a:defRPr sz="2800">
          <a:solidFill>
            <a:schemeClr val="tx1"/>
          </a:solidFill>
          <a:latin typeface="Calibri" panose="020F0502020204030204" pitchFamily="34" charset="0"/>
          <a:cs typeface="Calibri" panose="020F0502020204030204" pitchFamily="34" charset="0"/>
        </a:defRPr>
      </a:lvl2pPr>
      <a:lvl3pPr marL="1143000" indent="-228600" algn="l" rtl="0" fontAlgn="base">
        <a:spcBef>
          <a:spcPct val="20000"/>
        </a:spcBef>
        <a:spcAft>
          <a:spcPct val="0"/>
        </a:spcAft>
        <a:buChar char="•"/>
        <a:defRPr sz="2400">
          <a:solidFill>
            <a:schemeClr val="tx1"/>
          </a:solidFill>
          <a:latin typeface="Calibri" panose="020F0502020204030204" pitchFamily="34" charset="0"/>
          <a:cs typeface="Calibri" panose="020F0502020204030204" pitchFamily="34" charset="0"/>
        </a:defRPr>
      </a:lvl3pPr>
      <a:lvl4pPr marL="1600200" indent="-228600" algn="l" rtl="0" fontAlgn="base">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4pPr>
      <a:lvl5pPr marL="2057400" indent="-228600" algn="l" rtl="0" fontAlgn="base">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828800" y="1219200"/>
            <a:ext cx="8534400" cy="781050"/>
          </a:xfrm>
          <a:effectLst/>
        </p:spPr>
        <p:txBody>
          <a:bodyPr/>
          <a:lstStyle/>
          <a:p>
            <a:r>
              <a:rPr lang="en-US" sz="4000" b="1" dirty="0">
                <a:solidFill>
                  <a:srgbClr val="FFFF00"/>
                </a:solidFill>
              </a:rPr>
              <a:t>Don’t Worry – Be Happy!</a:t>
            </a:r>
          </a:p>
        </p:txBody>
      </p:sp>
      <p:sp>
        <p:nvSpPr>
          <p:cNvPr id="2051" name="Rectangle 3"/>
          <p:cNvSpPr>
            <a:spLocks noGrp="1" noChangeArrowheads="1"/>
          </p:cNvSpPr>
          <p:nvPr>
            <p:ph type="subTitle" idx="1"/>
          </p:nvPr>
        </p:nvSpPr>
        <p:spPr>
          <a:xfrm>
            <a:off x="457200" y="3742155"/>
            <a:ext cx="11277600" cy="2734845"/>
          </a:xfrm>
        </p:spPr>
        <p:txBody>
          <a:bodyPr/>
          <a:lstStyle/>
          <a:p>
            <a:pPr>
              <a:lnSpc>
                <a:spcPct val="90000"/>
              </a:lnSpc>
            </a:pPr>
            <a:r>
              <a:rPr lang="en-US" sz="2600" dirty="0">
                <a:solidFill>
                  <a:schemeClr val="bg1"/>
                </a:solidFill>
                <a:ea typeface="Inter" panose="020B0502030000000004" pitchFamily="34" charset="0"/>
              </a:rPr>
              <a:t>“Nothing is better for a man than that he should eat and drink, and that his soul should enjoy good in his labor. This also, I saw, was from the hand of God. For who can eat, or who can have enjoyment, more than I? For God gives wisdom and knowledge and joy to a man who is good in His sight; but to the sinner He gives the work of gathering and collecting, that he may give to him who is good before God. This also is vanity and grasping for the wind.”</a:t>
            </a:r>
          </a:p>
          <a:p>
            <a:pPr>
              <a:lnSpc>
                <a:spcPct val="90000"/>
              </a:lnSpc>
            </a:pPr>
            <a:r>
              <a:rPr lang="en-US" sz="2600" b="1" dirty="0">
                <a:solidFill>
                  <a:schemeClr val="bg1"/>
                </a:solidFill>
                <a:ea typeface="Inter" panose="020B0502030000000004" pitchFamily="34" charset="0"/>
              </a:rPr>
              <a:t>Ecclesiastes 2:24-26</a:t>
            </a:r>
          </a:p>
        </p:txBody>
      </p:sp>
      <p:sp>
        <p:nvSpPr>
          <p:cNvPr id="2052" name="Rectangle 4"/>
          <p:cNvSpPr>
            <a:spLocks noChangeArrowheads="1"/>
          </p:cNvSpPr>
          <p:nvPr/>
        </p:nvSpPr>
        <p:spPr bwMode="auto">
          <a:xfrm>
            <a:off x="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53" name="Rectangle 5"/>
          <p:cNvSpPr>
            <a:spLocks noChangeArrowheads="1"/>
          </p:cNvSpPr>
          <p:nvPr/>
        </p:nvSpPr>
        <p:spPr bwMode="auto">
          <a:xfrm>
            <a:off x="1196340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54" name="WordArt 6"/>
          <p:cNvSpPr>
            <a:spLocks noChangeArrowheads="1" noChangeShapeType="1" noTextEdit="1"/>
          </p:cNvSpPr>
          <p:nvPr/>
        </p:nvSpPr>
        <p:spPr bwMode="auto">
          <a:xfrm>
            <a:off x="1600200" y="0"/>
            <a:ext cx="8991600" cy="1092200"/>
          </a:xfrm>
          <a:prstGeom prst="rect">
            <a:avLst/>
          </a:prstGeom>
        </p:spPr>
        <p:txBody>
          <a:bodyPr wrap="none" fromWordArt="1" anchor="ctr">
            <a:prstTxWarp prst="textInflateTop">
              <a:avLst>
                <a:gd name="adj" fmla="val 31917"/>
              </a:avLst>
            </a:prstTxWarp>
          </a:bodyPr>
          <a:lstStyle/>
          <a:p>
            <a:pPr algn="ctr"/>
            <a:r>
              <a:rPr lang="en-US" sz="3600" b="1" kern="10" dirty="0">
                <a:ln w="12700">
                  <a:solidFill>
                    <a:srgbClr val="000099"/>
                  </a:solidFill>
                  <a:round/>
                  <a:headEnd/>
                  <a:tailEnd/>
                </a:ln>
                <a:solidFill>
                  <a:srgbClr val="FFFFFF"/>
                </a:solidFill>
                <a:effectLst>
                  <a:outerShdw blurRad="50800" dist="38100" algn="l" rotWithShape="0">
                    <a:schemeClr val="bg1">
                      <a:alpha val="40000"/>
                    </a:schemeClr>
                  </a:outerShdw>
                </a:effectLst>
                <a:latin typeface="Calibri" panose="020F0502020204030204" pitchFamily="34" charset="0"/>
                <a:ea typeface="Inter" panose="020B0502030000000004" pitchFamily="34" charset="0"/>
                <a:cs typeface="Calibri" panose="020F0502020204030204" pitchFamily="34" charset="0"/>
              </a:rPr>
              <a:t>God’s Guidelines for Living</a:t>
            </a:r>
          </a:p>
        </p:txBody>
      </p:sp>
      <p:sp>
        <p:nvSpPr>
          <p:cNvPr id="2055" name="AutoShape 7"/>
          <p:cNvSpPr>
            <a:spLocks noChangeArrowheads="1"/>
          </p:cNvSpPr>
          <p:nvPr/>
        </p:nvSpPr>
        <p:spPr bwMode="auto">
          <a:xfrm>
            <a:off x="2057400" y="1981200"/>
            <a:ext cx="8001000" cy="1600200"/>
          </a:xfrm>
          <a:prstGeom prst="roundRect">
            <a:avLst>
              <a:gd name="adj" fmla="val 16667"/>
            </a:avLst>
          </a:prstGeom>
          <a:solidFill>
            <a:schemeClr val="bg1"/>
          </a:solidFill>
          <a:ln w="9525">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2056" name="Text Box 8"/>
          <p:cNvSpPr txBox="1">
            <a:spLocks noChangeArrowheads="1"/>
          </p:cNvSpPr>
          <p:nvPr/>
        </p:nvSpPr>
        <p:spPr bwMode="auto">
          <a:xfrm>
            <a:off x="2057400" y="1981200"/>
            <a:ext cx="8001000" cy="1569660"/>
          </a:xfrm>
          <a:prstGeom prst="rect">
            <a:avLst/>
          </a:prstGeom>
          <a:noFill/>
          <a:ln w="9525">
            <a:noFill/>
            <a:miter lim="800000"/>
            <a:headEnd/>
            <a:tailEnd/>
          </a:ln>
          <a:effectLst/>
        </p:spPr>
        <p:txBody>
          <a:bodyPr wrap="square">
            <a:spAutoFit/>
          </a:bodyPr>
          <a:lstStyle/>
          <a:p>
            <a:pPr algn="ctr">
              <a:spcBef>
                <a:spcPct val="50000"/>
              </a:spcBef>
            </a:pPr>
            <a:r>
              <a:rPr lang="en-US" sz="3200" dirty="0">
                <a:solidFill>
                  <a:srgbClr val="000066"/>
                </a:solidFill>
                <a:latin typeface="Calibri" panose="020F0502020204030204" pitchFamily="34" charset="0"/>
                <a:cs typeface="Calibri" panose="020F0502020204030204" pitchFamily="34" charset="0"/>
              </a:rPr>
              <a:t>Christians have so much to be happy about and God has promised to care for us – therefore we shouldn’t worry</a:t>
            </a:r>
          </a:p>
        </p:txBody>
      </p:sp>
      <p:sp>
        <p:nvSpPr>
          <p:cNvPr id="11" name="Rectangle 10"/>
          <p:cNvSpPr/>
          <p:nvPr/>
        </p:nvSpPr>
        <p:spPr>
          <a:xfrm>
            <a:off x="1333500" y="1173482"/>
            <a:ext cx="9525000" cy="45719"/>
          </a:xfrm>
          <a:prstGeom prst="rect">
            <a:avLst/>
          </a:prstGeom>
          <a:solidFill>
            <a:srgbClr val="00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CCF01062-4439-4DDA-8694-BFDDEB95D06C}"/>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055"/>
                                        </p:tgtEl>
                                        <p:attrNameLst>
                                          <p:attrName>style.visibility</p:attrName>
                                        </p:attrNameLst>
                                      </p:cBhvr>
                                      <p:to>
                                        <p:strVal val="visible"/>
                                      </p:to>
                                    </p:set>
                                    <p:animEffect transition="in" filter="blinds(horizontal)">
                                      <p:cBhvr>
                                        <p:cTn id="13" dur="500"/>
                                        <p:tgtEl>
                                          <p:spTgt spid="205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056"/>
                                        </p:tgtEl>
                                        <p:attrNameLst>
                                          <p:attrName>style.visibility</p:attrName>
                                        </p:attrNameLst>
                                      </p:cBhvr>
                                      <p:to>
                                        <p:strVal val="visible"/>
                                      </p:to>
                                    </p:set>
                                    <p:animEffect transition="in" filter="blinds(horizontal)">
                                      <p:cBhvr>
                                        <p:cTn id="16" dur="500"/>
                                        <p:tgtEl>
                                          <p:spTgt spid="2056"/>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2051">
                                            <p:txEl>
                                              <p:pRg st="0" end="0"/>
                                            </p:txEl>
                                          </p:spTgt>
                                        </p:tgtEl>
                                        <p:attrNameLst>
                                          <p:attrName>style.visibility</p:attrName>
                                        </p:attrNameLst>
                                      </p:cBhvr>
                                      <p:to>
                                        <p:strVal val="visible"/>
                                      </p:to>
                                    </p:set>
                                    <p:anim calcmode="lin" valueType="num">
                                      <p:cBhvr>
                                        <p:cTn id="21" dur="5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2051">
                                            <p:txEl>
                                              <p:pRg st="0" end="0"/>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2051">
                                            <p:txEl>
                                              <p:pRg st="1" end="1"/>
                                            </p:txEl>
                                          </p:spTgt>
                                        </p:tgtEl>
                                        <p:attrNameLst>
                                          <p:attrName>style.visibility</p:attrName>
                                        </p:attrNameLst>
                                      </p:cBhvr>
                                      <p:to>
                                        <p:strVal val="visible"/>
                                      </p:to>
                                    </p:set>
                                    <p:anim calcmode="lin" valueType="num">
                                      <p:cBhvr>
                                        <p:cTn id="25" dur="500" fill="hold"/>
                                        <p:tgtEl>
                                          <p:spTgt spid="205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05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uiExpand="1" build="p"/>
      <p:bldP spid="2055" grpId="0" animBg="1"/>
      <p:bldP spid="20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ChangeArrowheads="1"/>
          </p:cNvSpPr>
          <p:nvPr/>
        </p:nvSpPr>
        <p:spPr bwMode="auto">
          <a:xfrm>
            <a:off x="228600" y="0"/>
            <a:ext cx="11734800" cy="838200"/>
          </a:xfrm>
          <a:prstGeom prst="rect">
            <a:avLst/>
          </a:prstGeom>
          <a:solidFill>
            <a:schemeClr val="bg1"/>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3075" name="Rectangle 3"/>
          <p:cNvSpPr>
            <a:spLocks noGrp="1" noChangeArrowheads="1"/>
          </p:cNvSpPr>
          <p:nvPr>
            <p:ph type="body" idx="1"/>
          </p:nvPr>
        </p:nvSpPr>
        <p:spPr>
          <a:xfrm>
            <a:off x="381000" y="838200"/>
            <a:ext cx="7315200" cy="5452646"/>
          </a:xfrm>
          <a:effectLst/>
        </p:spPr>
        <p:txBody>
          <a:bodyPr/>
          <a:lstStyle/>
          <a:p>
            <a:r>
              <a:rPr lang="en-US" sz="3400" b="1" dirty="0">
                <a:solidFill>
                  <a:schemeClr val="bg1"/>
                </a:solidFill>
                <a:effectLst>
                  <a:outerShdw blurRad="38100" dist="38100" dir="2700000" algn="tl">
                    <a:srgbClr val="000000">
                      <a:alpha val="43137"/>
                    </a:srgbClr>
                  </a:outerShdw>
                </a:effectLst>
              </a:rPr>
              <a:t>The central theme:</a:t>
            </a:r>
          </a:p>
          <a:p>
            <a:pPr lvl="1"/>
            <a:r>
              <a:rPr lang="en-US" sz="3200" dirty="0">
                <a:solidFill>
                  <a:srgbClr val="FFFF00"/>
                </a:solidFill>
                <a:effectLst>
                  <a:outerShdw blurRad="38100" dist="38100" dir="2700000" algn="tl">
                    <a:srgbClr val="000000">
                      <a:alpha val="43137"/>
                    </a:srgbClr>
                  </a:outerShdw>
                </a:effectLst>
              </a:rPr>
              <a:t>What is life all about?</a:t>
            </a:r>
          </a:p>
          <a:p>
            <a:r>
              <a:rPr lang="en-US" sz="3400" b="1" dirty="0">
                <a:solidFill>
                  <a:schemeClr val="bg1"/>
                </a:solidFill>
                <a:effectLst>
                  <a:outerShdw blurRad="38100" dist="38100" dir="2700000" algn="tl">
                    <a:srgbClr val="000000">
                      <a:alpha val="43137"/>
                    </a:srgbClr>
                  </a:outerShdw>
                </a:effectLst>
              </a:rPr>
              <a:t>The key to the question:</a:t>
            </a:r>
          </a:p>
          <a:p>
            <a:pPr lvl="1"/>
            <a:r>
              <a:rPr lang="en-US" sz="3200" dirty="0">
                <a:solidFill>
                  <a:srgbClr val="FFFF00"/>
                </a:solidFill>
                <a:effectLst>
                  <a:outerShdw blurRad="38100" dist="38100" dir="2700000" algn="tl">
                    <a:srgbClr val="000000">
                      <a:alpha val="43137"/>
                    </a:srgbClr>
                  </a:outerShdw>
                </a:effectLst>
              </a:rPr>
              <a:t>Put God where He should be</a:t>
            </a:r>
          </a:p>
          <a:p>
            <a:pPr lvl="2"/>
            <a:r>
              <a:rPr lang="en-US" sz="3000" dirty="0">
                <a:solidFill>
                  <a:schemeClr val="bg1"/>
                </a:solidFill>
                <a:effectLst>
                  <a:outerShdw blurRad="38100" dist="38100" dir="2700000" algn="tl">
                    <a:srgbClr val="000000">
                      <a:alpha val="43137"/>
                    </a:srgbClr>
                  </a:outerShdw>
                </a:effectLst>
              </a:rPr>
              <a:t>God is in heaven</a:t>
            </a:r>
          </a:p>
          <a:p>
            <a:pPr lvl="2"/>
            <a:r>
              <a:rPr lang="en-US" sz="3000" dirty="0">
                <a:solidFill>
                  <a:schemeClr val="bg1"/>
                </a:solidFill>
                <a:effectLst>
                  <a:outerShdw blurRad="38100" dist="38100" dir="2700000" algn="tl">
                    <a:srgbClr val="000000">
                      <a:alpha val="43137"/>
                    </a:srgbClr>
                  </a:outerShdw>
                </a:effectLst>
              </a:rPr>
              <a:t>He rules all things to include the lives of men</a:t>
            </a:r>
          </a:p>
          <a:p>
            <a:pPr lvl="2"/>
            <a:r>
              <a:rPr lang="en-US" sz="3000" dirty="0">
                <a:solidFill>
                  <a:schemeClr val="bg1"/>
                </a:solidFill>
                <a:effectLst>
                  <a:outerShdw blurRad="38100" dist="38100" dir="2700000" algn="tl">
                    <a:srgbClr val="000000">
                      <a:alpha val="43137"/>
                    </a:srgbClr>
                  </a:outerShdw>
                </a:effectLst>
              </a:rPr>
              <a:t>We are to </a:t>
            </a:r>
            <a:r>
              <a:rPr lang="en-US" sz="3000" i="1" dirty="0">
                <a:solidFill>
                  <a:schemeClr val="bg1"/>
                </a:solidFill>
                <a:effectLst>
                  <a:outerShdw blurRad="38100" dist="38100" dir="2700000" algn="tl">
                    <a:srgbClr val="000000">
                      <a:alpha val="43137"/>
                    </a:srgbClr>
                  </a:outerShdw>
                </a:effectLst>
              </a:rPr>
              <a:t>“fear God and keep His commandments”</a:t>
            </a:r>
            <a:r>
              <a:rPr lang="en-US" sz="3000" dirty="0">
                <a:solidFill>
                  <a:schemeClr val="bg1"/>
                </a:solidFill>
                <a:effectLst>
                  <a:outerShdw blurRad="38100" dist="38100" dir="2700000" algn="tl">
                    <a:srgbClr val="000000">
                      <a:alpha val="43137"/>
                    </a:srgbClr>
                  </a:outerShdw>
                </a:effectLst>
              </a:rPr>
              <a:t> (Ecclesiastes 12:13)</a:t>
            </a:r>
          </a:p>
        </p:txBody>
      </p:sp>
      <p:sp>
        <p:nvSpPr>
          <p:cNvPr id="3074" name="Rectangle 2"/>
          <p:cNvSpPr>
            <a:spLocks noGrp="1" noChangeArrowheads="1"/>
          </p:cNvSpPr>
          <p:nvPr>
            <p:ph type="title"/>
          </p:nvPr>
        </p:nvSpPr>
        <p:spPr>
          <a:xfrm>
            <a:off x="1524000" y="152400"/>
            <a:ext cx="9144000" cy="533400"/>
          </a:xfrm>
          <a:effectLst/>
        </p:spPr>
        <p:txBody>
          <a:bodyPr/>
          <a:lstStyle/>
          <a:p>
            <a:r>
              <a:rPr lang="en-US" sz="3600" b="1" dirty="0">
                <a:solidFill>
                  <a:srgbClr val="000066"/>
                </a:solidFill>
              </a:rPr>
              <a:t>Ecclesiastes is an Autobiography of Solomon</a:t>
            </a:r>
          </a:p>
        </p:txBody>
      </p:sp>
      <p:sp>
        <p:nvSpPr>
          <p:cNvPr id="10" name="Rectangle 4"/>
          <p:cNvSpPr>
            <a:spLocks noChangeArrowheads="1"/>
          </p:cNvSpPr>
          <p:nvPr/>
        </p:nvSpPr>
        <p:spPr bwMode="auto">
          <a:xfrm>
            <a:off x="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1" name="Rectangle 5"/>
          <p:cNvSpPr>
            <a:spLocks noChangeArrowheads="1"/>
          </p:cNvSpPr>
          <p:nvPr/>
        </p:nvSpPr>
        <p:spPr bwMode="auto">
          <a:xfrm>
            <a:off x="1196340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pic>
        <p:nvPicPr>
          <p:cNvPr id="13" name="Picture 12" descr="question-mark2.jpg"/>
          <p:cNvPicPr>
            <a:picLocks noChangeAspect="1"/>
          </p:cNvPicPr>
          <p:nvPr/>
        </p:nvPicPr>
        <p:blipFill>
          <a:blip r:embed="rId2" cstate="print"/>
          <a:stretch>
            <a:fillRect/>
          </a:stretch>
        </p:blipFill>
        <p:spPr>
          <a:xfrm>
            <a:off x="7696200" y="918497"/>
            <a:ext cx="4168877" cy="5558503"/>
          </a:xfrm>
          <a:prstGeom prst="rect">
            <a:avLst/>
          </a:prstGeom>
          <a:ln>
            <a:noFill/>
          </a:ln>
          <a:effectLst>
            <a:softEdge rad="112500"/>
          </a:effectLst>
        </p:spPr>
      </p:pic>
      <p:sp>
        <p:nvSpPr>
          <p:cNvPr id="8" name="TextBox 7">
            <a:extLst>
              <a:ext uri="{FF2B5EF4-FFF2-40B4-BE49-F238E27FC236}">
                <a16:creationId xmlns:a16="http://schemas.microsoft.com/office/drawing/2014/main" id="{7BD755C6-CACF-4273-867C-2DEDD2969923}"/>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p:cTn id="7"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75">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dissolve">
                                      <p:cBhvr>
                                        <p:cTn id="12" dur="500"/>
                                        <p:tgtEl>
                                          <p:spTgt spid="3075">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20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 calcmode="lin" valueType="num">
                                      <p:cBhvr>
                                        <p:cTn id="21" dur="500" fill="hold"/>
                                        <p:tgtEl>
                                          <p:spTgt spid="307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075">
                                            <p:txEl>
                                              <p:pRg st="2" end="2"/>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075">
                                            <p:txEl>
                                              <p:pRg st="3" end="3"/>
                                            </p:txEl>
                                          </p:spTgt>
                                        </p:tgtEl>
                                        <p:attrNameLst>
                                          <p:attrName>style.visibility</p:attrName>
                                        </p:attrNameLst>
                                      </p:cBhvr>
                                      <p:to>
                                        <p:strVal val="visible"/>
                                      </p:to>
                                    </p:set>
                                    <p:animEffect transition="in" filter="dissolve">
                                      <p:cBhvr>
                                        <p:cTn id="26" dur="500"/>
                                        <p:tgtEl>
                                          <p:spTgt spid="307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 calcmode="lin" valueType="num">
                                      <p:cBhvr>
                                        <p:cTn id="31" dur="500" fill="hold"/>
                                        <p:tgtEl>
                                          <p:spTgt spid="3075">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07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075">
                                            <p:txEl>
                                              <p:pRg st="5" end="5"/>
                                            </p:txEl>
                                          </p:spTgt>
                                        </p:tgtEl>
                                        <p:attrNameLst>
                                          <p:attrName>style.visibility</p:attrName>
                                        </p:attrNameLst>
                                      </p:cBhvr>
                                      <p:to>
                                        <p:strVal val="visible"/>
                                      </p:to>
                                    </p:set>
                                    <p:anim calcmode="lin" valueType="num">
                                      <p:cBhvr>
                                        <p:cTn id="37" dur="500" fill="hold"/>
                                        <p:tgtEl>
                                          <p:spTgt spid="3075">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075">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3075">
                                            <p:txEl>
                                              <p:pRg st="6" end="6"/>
                                            </p:txEl>
                                          </p:spTgt>
                                        </p:tgtEl>
                                        <p:attrNameLst>
                                          <p:attrName>style.visibility</p:attrName>
                                        </p:attrNameLst>
                                      </p:cBhvr>
                                      <p:to>
                                        <p:strVal val="visible"/>
                                      </p:to>
                                    </p:set>
                                    <p:anim calcmode="lin" valueType="num">
                                      <p:cBhvr>
                                        <p:cTn id="43" dur="500" fill="hold"/>
                                        <p:tgtEl>
                                          <p:spTgt spid="3075">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075">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a:extLst>
              <a:ext uri="{FF2B5EF4-FFF2-40B4-BE49-F238E27FC236}">
                <a16:creationId xmlns:a16="http://schemas.microsoft.com/office/drawing/2014/main" id="{069C8A75-93DD-4B8C-80F8-BC2F0215782A}"/>
              </a:ext>
            </a:extLst>
          </p:cNvPr>
          <p:cNvSpPr>
            <a:spLocks noChangeArrowheads="1"/>
          </p:cNvSpPr>
          <p:nvPr/>
        </p:nvSpPr>
        <p:spPr bwMode="auto">
          <a:xfrm>
            <a:off x="228600" y="0"/>
            <a:ext cx="11734800" cy="838200"/>
          </a:xfrm>
          <a:prstGeom prst="rect">
            <a:avLst/>
          </a:prstGeom>
          <a:solidFill>
            <a:schemeClr val="bg1"/>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4099" name="Rectangle 3"/>
          <p:cNvSpPr>
            <a:spLocks noGrp="1" noChangeArrowheads="1"/>
          </p:cNvSpPr>
          <p:nvPr>
            <p:ph type="body" idx="1"/>
          </p:nvPr>
        </p:nvSpPr>
        <p:spPr>
          <a:xfrm>
            <a:off x="381000" y="838200"/>
            <a:ext cx="7848600" cy="5791200"/>
          </a:xfrm>
          <a:effectLst/>
        </p:spPr>
        <p:txBody>
          <a:bodyPr/>
          <a:lstStyle/>
          <a:p>
            <a:r>
              <a:rPr lang="en-US" sz="3400" b="1" dirty="0">
                <a:solidFill>
                  <a:srgbClr val="FFFF00"/>
                </a:solidFill>
                <a:effectLst>
                  <a:outerShdw blurRad="38100" dist="38100" dir="2700000" algn="tl">
                    <a:srgbClr val="000000">
                      <a:alpha val="43137"/>
                    </a:srgbClr>
                  </a:outerShdw>
                </a:effectLst>
              </a:rPr>
              <a:t>Life is intended by God to be enjoyed </a:t>
            </a:r>
            <a:r>
              <a:rPr lang="en-US" sz="3400" b="1" dirty="0">
                <a:solidFill>
                  <a:schemeClr val="bg1"/>
                </a:solidFill>
                <a:effectLst>
                  <a:outerShdw blurRad="38100" dist="38100" dir="2700000" algn="tl">
                    <a:srgbClr val="000000">
                      <a:alpha val="43137"/>
                    </a:srgbClr>
                  </a:outerShdw>
                </a:effectLst>
              </a:rPr>
              <a:t>(2:24-26)</a:t>
            </a:r>
          </a:p>
          <a:p>
            <a:pPr lvl="1"/>
            <a:r>
              <a:rPr lang="en-US" sz="3200" dirty="0">
                <a:solidFill>
                  <a:schemeClr val="bg1"/>
                </a:solidFill>
                <a:effectLst>
                  <a:outerShdw blurRad="38100" dist="38100" dir="2700000" algn="tl">
                    <a:srgbClr val="000000">
                      <a:alpha val="43137"/>
                    </a:srgbClr>
                  </a:outerShdw>
                </a:effectLst>
              </a:rPr>
              <a:t>Learn to be content with what we have</a:t>
            </a:r>
          </a:p>
          <a:p>
            <a:pPr lvl="2"/>
            <a:r>
              <a:rPr lang="en-US" sz="3000" dirty="0">
                <a:solidFill>
                  <a:srgbClr val="FFFF00"/>
                </a:solidFill>
                <a:effectLst>
                  <a:outerShdw blurRad="38100" dist="38100" dir="2700000" algn="tl">
                    <a:srgbClr val="000000">
                      <a:alpha val="43137"/>
                    </a:srgbClr>
                  </a:outerShdw>
                </a:effectLst>
              </a:rPr>
              <a:t>1 Timothy 6:8</a:t>
            </a:r>
          </a:p>
          <a:p>
            <a:pPr lvl="1"/>
            <a:r>
              <a:rPr lang="en-US" sz="3200" dirty="0">
                <a:solidFill>
                  <a:schemeClr val="bg1"/>
                </a:solidFill>
                <a:effectLst>
                  <a:outerShdw blurRad="38100" dist="38100" dir="2700000" algn="tl">
                    <a:srgbClr val="000000">
                      <a:alpha val="43137"/>
                    </a:srgbClr>
                  </a:outerShdw>
                </a:effectLst>
              </a:rPr>
              <a:t>Keep things in its proper perspective</a:t>
            </a:r>
          </a:p>
          <a:p>
            <a:pPr lvl="1"/>
            <a:r>
              <a:rPr lang="en-US" sz="3200" dirty="0">
                <a:solidFill>
                  <a:schemeClr val="bg1"/>
                </a:solidFill>
                <a:effectLst>
                  <a:outerShdw blurRad="38100" dist="38100" dir="2700000" algn="tl">
                    <a:srgbClr val="000000">
                      <a:alpha val="43137"/>
                    </a:srgbClr>
                  </a:outerShdw>
                </a:effectLst>
              </a:rPr>
              <a:t>Gain an occupation in life that will make you happy and content in service to God</a:t>
            </a:r>
          </a:p>
        </p:txBody>
      </p:sp>
      <p:sp>
        <p:nvSpPr>
          <p:cNvPr id="4102" name="Rectangle 6"/>
          <p:cNvSpPr>
            <a:spLocks noGrp="1" noChangeArrowheads="1"/>
          </p:cNvSpPr>
          <p:nvPr>
            <p:ph type="title"/>
          </p:nvPr>
        </p:nvSpPr>
        <p:spPr>
          <a:xfrm>
            <a:off x="1524000" y="76200"/>
            <a:ext cx="9144000" cy="685800"/>
          </a:xfrm>
          <a:effectLst/>
        </p:spPr>
        <p:txBody>
          <a:bodyPr/>
          <a:lstStyle/>
          <a:p>
            <a:r>
              <a:rPr lang="en-US" b="1" dirty="0">
                <a:solidFill>
                  <a:srgbClr val="000066"/>
                </a:solidFill>
              </a:rPr>
              <a:t>God’s Guidelines for Living</a:t>
            </a:r>
          </a:p>
        </p:txBody>
      </p:sp>
      <p:pic>
        <p:nvPicPr>
          <p:cNvPr id="4105" name="Picture 9" descr="contentment"/>
          <p:cNvPicPr>
            <a:picLocks noChangeAspect="1" noChangeArrowheads="1"/>
          </p:cNvPicPr>
          <p:nvPr/>
        </p:nvPicPr>
        <p:blipFill>
          <a:blip r:embed="rId2" cstate="print"/>
          <a:srcRect/>
          <a:stretch>
            <a:fillRect/>
          </a:stretch>
        </p:blipFill>
        <p:spPr bwMode="auto">
          <a:xfrm>
            <a:off x="8001000" y="1219200"/>
            <a:ext cx="3833207" cy="472440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13" name="Rectangle 4">
            <a:extLst>
              <a:ext uri="{FF2B5EF4-FFF2-40B4-BE49-F238E27FC236}">
                <a16:creationId xmlns:a16="http://schemas.microsoft.com/office/drawing/2014/main" id="{0D3AC7C7-7543-40EC-873E-2AB2A21CC64B}"/>
              </a:ext>
            </a:extLst>
          </p:cNvPr>
          <p:cNvSpPr>
            <a:spLocks noChangeArrowheads="1"/>
          </p:cNvSpPr>
          <p:nvPr/>
        </p:nvSpPr>
        <p:spPr bwMode="auto">
          <a:xfrm>
            <a:off x="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4" name="Rectangle 5">
            <a:extLst>
              <a:ext uri="{FF2B5EF4-FFF2-40B4-BE49-F238E27FC236}">
                <a16:creationId xmlns:a16="http://schemas.microsoft.com/office/drawing/2014/main" id="{81F43754-AF0E-403E-BF1F-6F2F61D1F67A}"/>
              </a:ext>
            </a:extLst>
          </p:cNvPr>
          <p:cNvSpPr>
            <a:spLocks noChangeArrowheads="1"/>
          </p:cNvSpPr>
          <p:nvPr/>
        </p:nvSpPr>
        <p:spPr bwMode="auto">
          <a:xfrm>
            <a:off x="1196340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5D61C744-439D-4045-AAF0-89356650BD7F}"/>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dissolve">
                                      <p:cBhvr>
                                        <p:cTn id="7" dur="500"/>
                                        <p:tgtEl>
                                          <p:spTgt spid="4099">
                                            <p:txEl>
                                              <p:pRg st="1" end="1"/>
                                            </p:txEl>
                                          </p:spTgt>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animEffect transition="in" filter="dissolve">
                                      <p:cBhvr>
                                        <p:cTn id="11" dur="500"/>
                                        <p:tgtEl>
                                          <p:spTgt spid="4099">
                                            <p:txEl>
                                              <p:pRg st="2" end="2"/>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105"/>
                                        </p:tgtEl>
                                        <p:attrNameLst>
                                          <p:attrName>style.visibility</p:attrName>
                                        </p:attrNameLst>
                                      </p:cBhvr>
                                      <p:to>
                                        <p:strVal val="visible"/>
                                      </p:to>
                                    </p:set>
                                    <p:animEffect transition="in" filter="fade">
                                      <p:cBhvr>
                                        <p:cTn id="15" dur="2000"/>
                                        <p:tgtEl>
                                          <p:spTgt spid="410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4099">
                                            <p:txEl>
                                              <p:pRg st="3" end="3"/>
                                            </p:txEl>
                                          </p:spTgt>
                                        </p:tgtEl>
                                        <p:attrNameLst>
                                          <p:attrName>style.visibility</p:attrName>
                                        </p:attrNameLst>
                                      </p:cBhvr>
                                      <p:to>
                                        <p:strVal val="visible"/>
                                      </p:to>
                                    </p:set>
                                    <p:animEffect transition="in" filter="dissolve">
                                      <p:cBhvr>
                                        <p:cTn id="20" dur="500"/>
                                        <p:tgtEl>
                                          <p:spTgt spid="409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Effect transition="in" filter="dissolve">
                                      <p:cBhvr>
                                        <p:cTn id="25"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54A1682E-530D-475D-B1C9-9E611FFF7680}"/>
              </a:ext>
            </a:extLst>
          </p:cNvPr>
          <p:cNvSpPr>
            <a:spLocks noChangeArrowheads="1"/>
          </p:cNvSpPr>
          <p:nvPr/>
        </p:nvSpPr>
        <p:spPr bwMode="auto">
          <a:xfrm>
            <a:off x="228600" y="0"/>
            <a:ext cx="11734800" cy="838200"/>
          </a:xfrm>
          <a:prstGeom prst="rect">
            <a:avLst/>
          </a:prstGeom>
          <a:solidFill>
            <a:schemeClr val="bg1"/>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5123" name="Rectangle 3"/>
          <p:cNvSpPr>
            <a:spLocks noGrp="1" noChangeArrowheads="1"/>
          </p:cNvSpPr>
          <p:nvPr>
            <p:ph type="body" idx="1"/>
          </p:nvPr>
        </p:nvSpPr>
        <p:spPr>
          <a:xfrm>
            <a:off x="381000" y="838200"/>
            <a:ext cx="9982200" cy="5791200"/>
          </a:xfrm>
          <a:effectLst/>
        </p:spPr>
        <p:txBody>
          <a:bodyPr/>
          <a:lstStyle/>
          <a:p>
            <a:r>
              <a:rPr lang="en-US" sz="3400" b="1" dirty="0">
                <a:solidFill>
                  <a:srgbClr val="FFFF00"/>
                </a:solidFill>
                <a:effectLst>
                  <a:outerShdw blurRad="38100" dist="38100" dir="2700000" algn="tl">
                    <a:srgbClr val="000000">
                      <a:alpha val="43137"/>
                    </a:srgbClr>
                  </a:outerShdw>
                </a:effectLst>
              </a:rPr>
              <a:t>We are to worship in reverence </a:t>
            </a:r>
            <a:r>
              <a:rPr lang="en-US" sz="3400" b="1" dirty="0">
                <a:solidFill>
                  <a:schemeClr val="bg1"/>
                </a:solidFill>
                <a:effectLst>
                  <a:outerShdw blurRad="38100" dist="38100" dir="2700000" algn="tl">
                    <a:srgbClr val="000000">
                      <a:alpha val="43137"/>
                    </a:srgbClr>
                  </a:outerShdw>
                </a:effectLst>
              </a:rPr>
              <a:t>(5:1-7)</a:t>
            </a:r>
          </a:p>
          <a:p>
            <a:pPr lvl="1"/>
            <a:r>
              <a:rPr lang="en-US" sz="3200" dirty="0">
                <a:solidFill>
                  <a:schemeClr val="bg1"/>
                </a:solidFill>
                <a:effectLst>
                  <a:outerShdw blurRad="38100" dist="38100" dir="2700000" algn="tl">
                    <a:srgbClr val="000000">
                      <a:alpha val="43137"/>
                    </a:srgbClr>
                  </a:outerShdw>
                </a:effectLst>
              </a:rPr>
              <a:t>Be careful what you do and say – especially when entering into worship</a:t>
            </a:r>
          </a:p>
          <a:p>
            <a:pPr lvl="1"/>
            <a:endParaRPr lang="en-US" sz="3000" dirty="0">
              <a:solidFill>
                <a:schemeClr val="bg1"/>
              </a:solidFill>
              <a:effectLst>
                <a:outerShdw blurRad="38100" dist="38100" dir="2700000" algn="tl">
                  <a:srgbClr val="000000">
                    <a:alpha val="43137"/>
                  </a:srgbClr>
                </a:outerShdw>
              </a:effectLst>
            </a:endParaRPr>
          </a:p>
          <a:p>
            <a:pPr lvl="1"/>
            <a:endParaRPr lang="en-US" sz="3000" dirty="0">
              <a:solidFill>
                <a:schemeClr val="bg1"/>
              </a:solidFill>
              <a:effectLst>
                <a:outerShdw blurRad="38100" dist="38100" dir="2700000" algn="tl">
                  <a:srgbClr val="000000">
                    <a:alpha val="43137"/>
                  </a:srgbClr>
                </a:outerShdw>
              </a:effectLst>
            </a:endParaRPr>
          </a:p>
          <a:p>
            <a:pPr lvl="1"/>
            <a:r>
              <a:rPr lang="en-US" sz="3200" dirty="0">
                <a:solidFill>
                  <a:schemeClr val="bg1"/>
                </a:solidFill>
                <a:effectLst>
                  <a:outerShdw blurRad="38100" dist="38100" dir="2700000" algn="tl">
                    <a:srgbClr val="000000">
                      <a:alpha val="43137"/>
                    </a:srgbClr>
                  </a:outerShdw>
                </a:effectLst>
              </a:rPr>
              <a:t>Don’t forget your vows made before God</a:t>
            </a:r>
          </a:p>
          <a:p>
            <a:pPr lvl="2"/>
            <a:r>
              <a:rPr lang="en-US" sz="3000" dirty="0">
                <a:solidFill>
                  <a:srgbClr val="FFFF00"/>
                </a:solidFill>
                <a:effectLst>
                  <a:outerShdw blurRad="38100" dist="38100" dir="2700000" algn="tl">
                    <a:srgbClr val="000000">
                      <a:alpha val="43137"/>
                    </a:srgbClr>
                  </a:outerShdw>
                </a:effectLst>
              </a:rPr>
              <a:t>The marriage vow</a:t>
            </a:r>
          </a:p>
          <a:p>
            <a:pPr lvl="2"/>
            <a:r>
              <a:rPr lang="en-US" sz="3000" dirty="0">
                <a:solidFill>
                  <a:srgbClr val="FFFF00"/>
                </a:solidFill>
                <a:effectLst>
                  <a:outerShdw blurRad="38100" dist="38100" dir="2700000" algn="tl">
                    <a:srgbClr val="000000">
                      <a:alpha val="43137"/>
                    </a:srgbClr>
                  </a:outerShdw>
                </a:effectLst>
              </a:rPr>
              <a:t>A morally pure vow</a:t>
            </a:r>
          </a:p>
          <a:p>
            <a:pPr lvl="2"/>
            <a:r>
              <a:rPr lang="en-US" sz="3000" dirty="0">
                <a:solidFill>
                  <a:srgbClr val="FFFF00"/>
                </a:solidFill>
                <a:effectLst>
                  <a:outerShdw blurRad="38100" dist="38100" dir="2700000" algn="tl">
                    <a:srgbClr val="000000">
                      <a:alpha val="43137"/>
                    </a:srgbClr>
                  </a:outerShdw>
                </a:effectLst>
              </a:rPr>
              <a:t>Devotion to God</a:t>
            </a:r>
          </a:p>
          <a:p>
            <a:pPr lvl="1"/>
            <a:r>
              <a:rPr lang="en-US" sz="3200" dirty="0">
                <a:solidFill>
                  <a:schemeClr val="bg1"/>
                </a:solidFill>
                <a:effectLst>
                  <a:outerShdw blurRad="38100" dist="38100" dir="2700000" algn="tl">
                    <a:srgbClr val="000000">
                      <a:alpha val="43137"/>
                    </a:srgbClr>
                  </a:outerShdw>
                </a:effectLst>
              </a:rPr>
              <a:t>God takes our vows seriously</a:t>
            </a:r>
          </a:p>
          <a:p>
            <a:pPr lvl="2"/>
            <a:endParaRPr lang="en-US" dirty="0">
              <a:solidFill>
                <a:schemeClr val="bg1"/>
              </a:solidFill>
              <a:latin typeface="Souvenir Lt BT" pitchFamily="18" charset="0"/>
            </a:endParaRPr>
          </a:p>
        </p:txBody>
      </p:sp>
      <p:sp>
        <p:nvSpPr>
          <p:cNvPr id="5126" name="Rectangle 6"/>
          <p:cNvSpPr>
            <a:spLocks noGrp="1" noChangeArrowheads="1"/>
          </p:cNvSpPr>
          <p:nvPr>
            <p:ph type="title"/>
          </p:nvPr>
        </p:nvSpPr>
        <p:spPr>
          <a:xfrm>
            <a:off x="1524000" y="76200"/>
            <a:ext cx="9144000" cy="685800"/>
          </a:xfrm>
          <a:effectLst/>
        </p:spPr>
        <p:txBody>
          <a:bodyPr/>
          <a:lstStyle/>
          <a:p>
            <a:r>
              <a:rPr lang="en-US" b="1" dirty="0">
                <a:solidFill>
                  <a:srgbClr val="000066"/>
                </a:solidFill>
              </a:rPr>
              <a:t>God’s Guidelines for Living</a:t>
            </a:r>
          </a:p>
        </p:txBody>
      </p:sp>
      <p:sp>
        <p:nvSpPr>
          <p:cNvPr id="5127" name="AutoShape 7"/>
          <p:cNvSpPr>
            <a:spLocks noChangeArrowheads="1"/>
          </p:cNvSpPr>
          <p:nvPr/>
        </p:nvSpPr>
        <p:spPr bwMode="auto">
          <a:xfrm>
            <a:off x="457200" y="2667000"/>
            <a:ext cx="8534400" cy="914400"/>
          </a:xfrm>
          <a:prstGeom prst="roundRect">
            <a:avLst>
              <a:gd name="adj" fmla="val 16667"/>
            </a:avLst>
          </a:prstGeom>
          <a:solidFill>
            <a:srgbClr val="FFFF00"/>
          </a:solidFill>
          <a:ln w="9525">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5128" name="Text Box 8"/>
          <p:cNvSpPr txBox="1">
            <a:spLocks noChangeArrowheads="1"/>
          </p:cNvSpPr>
          <p:nvPr/>
        </p:nvSpPr>
        <p:spPr bwMode="auto">
          <a:xfrm>
            <a:off x="457200" y="2635250"/>
            <a:ext cx="8686800" cy="923330"/>
          </a:xfrm>
          <a:prstGeom prst="rect">
            <a:avLst/>
          </a:prstGeom>
          <a:noFill/>
          <a:ln w="9525">
            <a:noFill/>
            <a:miter lim="800000"/>
            <a:headEnd/>
            <a:tailEnd/>
          </a:ln>
          <a:effectLst/>
        </p:spPr>
        <p:txBody>
          <a:bodyPr wrap="square">
            <a:spAutoFit/>
          </a:bodyPr>
          <a:lstStyle/>
          <a:p>
            <a:pPr algn="ctr"/>
            <a:r>
              <a:rPr lang="en-US" sz="2700" dirty="0">
                <a:solidFill>
                  <a:srgbClr val="000066"/>
                </a:solidFill>
                <a:latin typeface="Calibri" panose="020F0502020204030204" pitchFamily="34" charset="0"/>
                <a:cs typeface="Calibri" panose="020F0502020204030204" pitchFamily="34" charset="0"/>
              </a:rPr>
              <a:t>“So then, my beloved brethren, let every man be swift to hear, slow to speak, slow to wrath;” </a:t>
            </a:r>
            <a:r>
              <a:rPr lang="en-US" sz="2400" b="1" dirty="0">
                <a:solidFill>
                  <a:srgbClr val="000066"/>
                </a:solidFill>
                <a:latin typeface="Calibri" panose="020F0502020204030204" pitchFamily="34" charset="0"/>
                <a:cs typeface="Calibri" panose="020F0502020204030204" pitchFamily="34" charset="0"/>
              </a:rPr>
              <a:t>(James 1:19)</a:t>
            </a:r>
          </a:p>
        </p:txBody>
      </p:sp>
      <p:pic>
        <p:nvPicPr>
          <p:cNvPr id="14" name="Picture 13" descr="Family Bible2.jpg"/>
          <p:cNvPicPr>
            <a:picLocks noChangeAspect="1"/>
          </p:cNvPicPr>
          <p:nvPr/>
        </p:nvPicPr>
        <p:blipFill>
          <a:blip r:embed="rId2" cstate="print"/>
          <a:stretch>
            <a:fillRect/>
          </a:stretch>
        </p:blipFill>
        <p:spPr>
          <a:xfrm>
            <a:off x="8991600" y="3585746"/>
            <a:ext cx="2895600" cy="2895600"/>
          </a:xfrm>
          <a:prstGeom prst="rect">
            <a:avLst/>
          </a:prstGeom>
          <a:ln>
            <a:noFill/>
          </a:ln>
          <a:effectLst>
            <a:softEdge rad="112500"/>
          </a:effectLst>
        </p:spPr>
      </p:pic>
      <p:sp>
        <p:nvSpPr>
          <p:cNvPr id="15" name="Rectangle 4">
            <a:extLst>
              <a:ext uri="{FF2B5EF4-FFF2-40B4-BE49-F238E27FC236}">
                <a16:creationId xmlns:a16="http://schemas.microsoft.com/office/drawing/2014/main" id="{41AB241C-8F56-4FFA-AD72-8BB51E8DA9A4}"/>
              </a:ext>
            </a:extLst>
          </p:cNvPr>
          <p:cNvSpPr>
            <a:spLocks noChangeArrowheads="1"/>
          </p:cNvSpPr>
          <p:nvPr/>
        </p:nvSpPr>
        <p:spPr bwMode="auto">
          <a:xfrm>
            <a:off x="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6" name="Rectangle 5">
            <a:extLst>
              <a:ext uri="{FF2B5EF4-FFF2-40B4-BE49-F238E27FC236}">
                <a16:creationId xmlns:a16="http://schemas.microsoft.com/office/drawing/2014/main" id="{CE514692-DF0C-458A-931C-54FB41F0B3B8}"/>
              </a:ext>
            </a:extLst>
          </p:cNvPr>
          <p:cNvSpPr>
            <a:spLocks noChangeArrowheads="1"/>
          </p:cNvSpPr>
          <p:nvPr/>
        </p:nvSpPr>
        <p:spPr bwMode="auto">
          <a:xfrm>
            <a:off x="1196340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DD0E24F6-913B-4C24-9458-46EA11DBE4BA}"/>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dissolve">
                                      <p:cBhvr>
                                        <p:cTn id="7" dur="500"/>
                                        <p:tgtEl>
                                          <p:spTgt spid="51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7"/>
                                        </p:tgtEl>
                                        <p:attrNameLst>
                                          <p:attrName>style.visibility</p:attrName>
                                        </p:attrNameLst>
                                      </p:cBhvr>
                                      <p:to>
                                        <p:strVal val="visible"/>
                                      </p:to>
                                    </p:set>
                                    <p:animEffect transition="in" filter="blinds(horizontal)">
                                      <p:cBhvr>
                                        <p:cTn id="12" dur="500"/>
                                        <p:tgtEl>
                                          <p:spTgt spid="512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128"/>
                                        </p:tgtEl>
                                        <p:attrNameLst>
                                          <p:attrName>style.visibility</p:attrName>
                                        </p:attrNameLst>
                                      </p:cBhvr>
                                      <p:to>
                                        <p:strVal val="visible"/>
                                      </p:to>
                                    </p:set>
                                    <p:animEffect transition="in" filter="blinds(horizontal)">
                                      <p:cBhvr>
                                        <p:cTn id="15" dur="500"/>
                                        <p:tgtEl>
                                          <p:spTgt spid="5128"/>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5123">
                                            <p:txEl>
                                              <p:pRg st="4" end="4"/>
                                            </p:txEl>
                                          </p:spTgt>
                                        </p:tgtEl>
                                        <p:attrNameLst>
                                          <p:attrName>style.visibility</p:attrName>
                                        </p:attrNameLst>
                                      </p:cBhvr>
                                      <p:to>
                                        <p:strVal val="visible"/>
                                      </p:to>
                                    </p:set>
                                    <p:animEffect transition="in" filter="dissolve">
                                      <p:cBhvr>
                                        <p:cTn id="20" dur="500"/>
                                        <p:tgtEl>
                                          <p:spTgt spid="5123">
                                            <p:txEl>
                                              <p:pRg st="4" end="4"/>
                                            </p:txEl>
                                          </p:spTgt>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2000"/>
                                        <p:tgtEl>
                                          <p:spTgt spid="14"/>
                                        </p:tgtEl>
                                      </p:cBhvr>
                                    </p:animEffect>
                                  </p:childTnLst>
                                </p:cTn>
                              </p:par>
                            </p:childTnLst>
                          </p:cTn>
                        </p:par>
                        <p:par>
                          <p:cTn id="25" fill="hold">
                            <p:stCondLst>
                              <p:cond delay="2500"/>
                            </p:stCondLst>
                            <p:childTnLst>
                              <p:par>
                                <p:cTn id="26" presetID="9" presetClass="entr" presetSubtype="0" fill="hold" nodeType="afterEffect">
                                  <p:stCondLst>
                                    <p:cond delay="0"/>
                                  </p:stCondLst>
                                  <p:childTnLst>
                                    <p:set>
                                      <p:cBhvr>
                                        <p:cTn id="27" dur="1" fill="hold">
                                          <p:stCondLst>
                                            <p:cond delay="0"/>
                                          </p:stCondLst>
                                        </p:cTn>
                                        <p:tgtEl>
                                          <p:spTgt spid="5123">
                                            <p:txEl>
                                              <p:pRg st="5" end="5"/>
                                            </p:txEl>
                                          </p:spTgt>
                                        </p:tgtEl>
                                        <p:attrNameLst>
                                          <p:attrName>style.visibility</p:attrName>
                                        </p:attrNameLst>
                                      </p:cBhvr>
                                      <p:to>
                                        <p:strVal val="visible"/>
                                      </p:to>
                                    </p:set>
                                    <p:animEffect transition="in" filter="dissolve">
                                      <p:cBhvr>
                                        <p:cTn id="28" dur="500"/>
                                        <p:tgtEl>
                                          <p:spTgt spid="512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5123">
                                            <p:txEl>
                                              <p:pRg st="6" end="6"/>
                                            </p:txEl>
                                          </p:spTgt>
                                        </p:tgtEl>
                                        <p:attrNameLst>
                                          <p:attrName>style.visibility</p:attrName>
                                        </p:attrNameLst>
                                      </p:cBhvr>
                                      <p:to>
                                        <p:strVal val="visible"/>
                                      </p:to>
                                    </p:set>
                                    <p:animEffect transition="in" filter="dissolve">
                                      <p:cBhvr>
                                        <p:cTn id="33" dur="500"/>
                                        <p:tgtEl>
                                          <p:spTgt spid="512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5123">
                                            <p:txEl>
                                              <p:pRg st="7" end="7"/>
                                            </p:txEl>
                                          </p:spTgt>
                                        </p:tgtEl>
                                        <p:attrNameLst>
                                          <p:attrName>style.visibility</p:attrName>
                                        </p:attrNameLst>
                                      </p:cBhvr>
                                      <p:to>
                                        <p:strVal val="visible"/>
                                      </p:to>
                                    </p:set>
                                    <p:animEffect transition="in" filter="dissolve">
                                      <p:cBhvr>
                                        <p:cTn id="38" dur="500"/>
                                        <p:tgtEl>
                                          <p:spTgt spid="512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5123">
                                            <p:txEl>
                                              <p:pRg st="8" end="8"/>
                                            </p:txEl>
                                          </p:spTgt>
                                        </p:tgtEl>
                                        <p:attrNameLst>
                                          <p:attrName>style.visibility</p:attrName>
                                        </p:attrNameLst>
                                      </p:cBhvr>
                                      <p:to>
                                        <p:strVal val="visible"/>
                                      </p:to>
                                    </p:set>
                                    <p:animEffect transition="in" filter="dissolve">
                                      <p:cBhvr>
                                        <p:cTn id="43" dur="500"/>
                                        <p:tgtEl>
                                          <p:spTgt spid="51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7" grpId="0" animBg="1"/>
      <p:bldP spid="51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CA152468-7CC5-4C97-A882-5BF956891AAC}"/>
              </a:ext>
            </a:extLst>
          </p:cNvPr>
          <p:cNvSpPr>
            <a:spLocks noChangeArrowheads="1"/>
          </p:cNvSpPr>
          <p:nvPr/>
        </p:nvSpPr>
        <p:spPr bwMode="auto">
          <a:xfrm>
            <a:off x="228600" y="0"/>
            <a:ext cx="11734800" cy="838200"/>
          </a:xfrm>
          <a:prstGeom prst="rect">
            <a:avLst/>
          </a:prstGeom>
          <a:solidFill>
            <a:schemeClr val="bg1"/>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147" name="Rectangle 3"/>
          <p:cNvSpPr>
            <a:spLocks noGrp="1" noChangeArrowheads="1"/>
          </p:cNvSpPr>
          <p:nvPr>
            <p:ph type="body" idx="1"/>
          </p:nvPr>
        </p:nvSpPr>
        <p:spPr>
          <a:xfrm>
            <a:off x="381000" y="914400"/>
            <a:ext cx="10058400" cy="3657600"/>
          </a:xfrm>
          <a:effectLst/>
        </p:spPr>
        <p:txBody>
          <a:bodyPr/>
          <a:lstStyle/>
          <a:p>
            <a:r>
              <a:rPr lang="en-US" sz="3400" b="1" dirty="0">
                <a:solidFill>
                  <a:srgbClr val="FFFF00"/>
                </a:solidFill>
                <a:effectLst>
                  <a:outerShdw blurRad="38100" dist="38100" dir="2700000" algn="tl">
                    <a:srgbClr val="000000">
                      <a:alpha val="43137"/>
                    </a:srgbClr>
                  </a:outerShdw>
                </a:effectLst>
              </a:rPr>
              <a:t>Some things are better </a:t>
            </a:r>
            <a:r>
              <a:rPr lang="en-US" sz="3400" b="1" dirty="0">
                <a:solidFill>
                  <a:schemeClr val="bg1"/>
                </a:solidFill>
                <a:effectLst>
                  <a:outerShdw blurRad="38100" dist="38100" dir="2700000" algn="tl">
                    <a:srgbClr val="000000">
                      <a:alpha val="43137"/>
                    </a:srgbClr>
                  </a:outerShdw>
                </a:effectLst>
              </a:rPr>
              <a:t>(7:1-4)</a:t>
            </a:r>
          </a:p>
          <a:p>
            <a:pPr lvl="1"/>
            <a:r>
              <a:rPr lang="en-US" sz="3200" dirty="0">
                <a:solidFill>
                  <a:schemeClr val="bg1"/>
                </a:solidFill>
                <a:effectLst>
                  <a:outerShdw blurRad="38100" dist="38100" dir="2700000" algn="tl">
                    <a:srgbClr val="000000">
                      <a:alpha val="43137"/>
                    </a:srgbClr>
                  </a:outerShdw>
                </a:effectLst>
              </a:rPr>
              <a:t>A good name stands for something of value</a:t>
            </a:r>
          </a:p>
          <a:p>
            <a:pPr lvl="1"/>
            <a:r>
              <a:rPr lang="en-US" sz="3200" dirty="0">
                <a:solidFill>
                  <a:schemeClr val="bg1"/>
                </a:solidFill>
                <a:effectLst>
                  <a:outerShdw blurRad="38100" dist="38100" dir="2700000" algn="tl">
                    <a:srgbClr val="000000">
                      <a:alpha val="43137"/>
                    </a:srgbClr>
                  </a:outerShdw>
                </a:effectLst>
              </a:rPr>
              <a:t>A good name maintained until death can’t be lost</a:t>
            </a:r>
          </a:p>
          <a:p>
            <a:pPr lvl="1"/>
            <a:r>
              <a:rPr lang="en-US" sz="3200" dirty="0">
                <a:solidFill>
                  <a:schemeClr val="bg1"/>
                </a:solidFill>
                <a:effectLst>
                  <a:outerShdw blurRad="38100" dist="38100" dir="2700000" algn="tl">
                    <a:srgbClr val="000000">
                      <a:alpha val="43137"/>
                    </a:srgbClr>
                  </a:outerShdw>
                </a:effectLst>
              </a:rPr>
              <a:t>Death is better than birth</a:t>
            </a:r>
          </a:p>
          <a:p>
            <a:pPr lvl="2"/>
            <a:r>
              <a:rPr lang="en-US" sz="3000" dirty="0">
                <a:solidFill>
                  <a:srgbClr val="FFFF00"/>
                </a:solidFill>
                <a:effectLst>
                  <a:outerShdw blurRad="38100" dist="38100" dir="2700000" algn="tl">
                    <a:srgbClr val="000000">
                      <a:alpha val="43137"/>
                    </a:srgbClr>
                  </a:outerShdw>
                </a:effectLst>
              </a:rPr>
              <a:t>The righteous look forward to heaven</a:t>
            </a:r>
          </a:p>
          <a:p>
            <a:pPr lvl="2"/>
            <a:r>
              <a:rPr lang="en-US" sz="3000" dirty="0">
                <a:solidFill>
                  <a:srgbClr val="FFFF00"/>
                </a:solidFill>
                <a:effectLst>
                  <a:outerShdw blurRad="38100" dist="38100" dir="2700000" algn="tl">
                    <a:srgbClr val="000000">
                      <a:alpha val="43137"/>
                    </a:srgbClr>
                  </a:outerShdw>
                </a:effectLst>
              </a:rPr>
              <a:t>House of mourning causes one to reflect on his life</a:t>
            </a:r>
          </a:p>
        </p:txBody>
      </p:sp>
      <p:sp>
        <p:nvSpPr>
          <p:cNvPr id="6150" name="Rectangle 6"/>
          <p:cNvSpPr>
            <a:spLocks noGrp="1" noChangeArrowheads="1"/>
          </p:cNvSpPr>
          <p:nvPr>
            <p:ph type="title"/>
          </p:nvPr>
        </p:nvSpPr>
        <p:spPr>
          <a:xfrm>
            <a:off x="1524000" y="76200"/>
            <a:ext cx="9144000" cy="685800"/>
          </a:xfrm>
          <a:effectLst/>
        </p:spPr>
        <p:txBody>
          <a:bodyPr/>
          <a:lstStyle/>
          <a:p>
            <a:r>
              <a:rPr lang="en-US" b="1" dirty="0">
                <a:solidFill>
                  <a:srgbClr val="000066"/>
                </a:solidFill>
              </a:rPr>
              <a:t>God’s Guidelines for Living</a:t>
            </a:r>
          </a:p>
        </p:txBody>
      </p:sp>
      <p:sp>
        <p:nvSpPr>
          <p:cNvPr id="6151" name="AutoShape 7"/>
          <p:cNvSpPr>
            <a:spLocks noChangeArrowheads="1"/>
          </p:cNvSpPr>
          <p:nvPr/>
        </p:nvSpPr>
        <p:spPr bwMode="auto">
          <a:xfrm>
            <a:off x="457200" y="4572000"/>
            <a:ext cx="11277600" cy="1600200"/>
          </a:xfrm>
          <a:prstGeom prst="roundRect">
            <a:avLst>
              <a:gd name="adj" fmla="val 16667"/>
            </a:avLst>
          </a:prstGeom>
          <a:solidFill>
            <a:srgbClr val="FFFF00"/>
          </a:solidFill>
          <a:ln w="9525">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6152" name="Text Box 8"/>
          <p:cNvSpPr txBox="1">
            <a:spLocks noChangeArrowheads="1"/>
          </p:cNvSpPr>
          <p:nvPr/>
        </p:nvSpPr>
        <p:spPr bwMode="auto">
          <a:xfrm>
            <a:off x="609600" y="4648200"/>
            <a:ext cx="10972800" cy="1477328"/>
          </a:xfrm>
          <a:prstGeom prst="rect">
            <a:avLst/>
          </a:prstGeom>
          <a:noFill/>
          <a:ln w="9525">
            <a:noFill/>
            <a:miter lim="800000"/>
            <a:headEnd/>
            <a:tailEnd/>
          </a:ln>
          <a:effectLst/>
        </p:spPr>
        <p:txBody>
          <a:bodyPr wrap="square">
            <a:spAutoFit/>
          </a:bodyPr>
          <a:lstStyle/>
          <a:p>
            <a:pPr algn="ctr"/>
            <a:r>
              <a:rPr lang="en-US" sz="3000" dirty="0">
                <a:solidFill>
                  <a:srgbClr val="000066"/>
                </a:solidFill>
                <a:latin typeface="Calibri" panose="020F0502020204030204" pitchFamily="34" charset="0"/>
                <a:cs typeface="Calibri" panose="020F0502020204030204" pitchFamily="34" charset="0"/>
              </a:rPr>
              <a:t>“whereas you do not know what will happen tomorrow.</a:t>
            </a:r>
            <a:br>
              <a:rPr lang="en-US" sz="3000" dirty="0">
                <a:solidFill>
                  <a:srgbClr val="000066"/>
                </a:solidFill>
                <a:latin typeface="Calibri" panose="020F0502020204030204" pitchFamily="34" charset="0"/>
                <a:cs typeface="Calibri" panose="020F0502020204030204" pitchFamily="34" charset="0"/>
              </a:rPr>
            </a:br>
            <a:r>
              <a:rPr lang="en-US" sz="3000" dirty="0">
                <a:solidFill>
                  <a:srgbClr val="000066"/>
                </a:solidFill>
                <a:latin typeface="Calibri" panose="020F0502020204030204" pitchFamily="34" charset="0"/>
                <a:cs typeface="Calibri" panose="020F0502020204030204" pitchFamily="34" charset="0"/>
              </a:rPr>
              <a:t>For what is your life? It is even a vapor that appears for</a:t>
            </a:r>
            <a:br>
              <a:rPr lang="en-US" sz="3000" dirty="0">
                <a:solidFill>
                  <a:srgbClr val="000066"/>
                </a:solidFill>
                <a:latin typeface="Calibri" panose="020F0502020204030204" pitchFamily="34" charset="0"/>
                <a:cs typeface="Calibri" panose="020F0502020204030204" pitchFamily="34" charset="0"/>
              </a:rPr>
            </a:br>
            <a:r>
              <a:rPr lang="en-US" sz="3000" dirty="0">
                <a:solidFill>
                  <a:srgbClr val="000066"/>
                </a:solidFill>
                <a:latin typeface="Calibri" panose="020F0502020204030204" pitchFamily="34" charset="0"/>
                <a:cs typeface="Calibri" panose="020F0502020204030204" pitchFamily="34" charset="0"/>
              </a:rPr>
              <a:t>a little time and then vanishes away.” </a:t>
            </a:r>
            <a:r>
              <a:rPr lang="en-US" sz="3000" b="1" dirty="0">
                <a:solidFill>
                  <a:srgbClr val="000066"/>
                </a:solidFill>
                <a:latin typeface="Calibri" panose="020F0502020204030204" pitchFamily="34" charset="0"/>
                <a:cs typeface="Calibri" panose="020F0502020204030204" pitchFamily="34" charset="0"/>
              </a:rPr>
              <a:t>(James 4:14)</a:t>
            </a:r>
            <a:r>
              <a:rPr lang="en-US" sz="3000" b="1" i="1" dirty="0">
                <a:solidFill>
                  <a:srgbClr val="000066"/>
                </a:solidFill>
                <a:latin typeface="Calibri" panose="020F0502020204030204" pitchFamily="34" charset="0"/>
                <a:cs typeface="Calibri" panose="020F0502020204030204" pitchFamily="34" charset="0"/>
              </a:rPr>
              <a:t> </a:t>
            </a:r>
          </a:p>
        </p:txBody>
      </p:sp>
      <p:sp>
        <p:nvSpPr>
          <p:cNvPr id="11" name="Rectangle 4">
            <a:extLst>
              <a:ext uri="{FF2B5EF4-FFF2-40B4-BE49-F238E27FC236}">
                <a16:creationId xmlns:a16="http://schemas.microsoft.com/office/drawing/2014/main" id="{7C2C9B7D-1D64-4A4B-B032-90020A00841C}"/>
              </a:ext>
            </a:extLst>
          </p:cNvPr>
          <p:cNvSpPr>
            <a:spLocks noChangeArrowheads="1"/>
          </p:cNvSpPr>
          <p:nvPr/>
        </p:nvSpPr>
        <p:spPr bwMode="auto">
          <a:xfrm>
            <a:off x="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4" name="Rectangle 5">
            <a:extLst>
              <a:ext uri="{FF2B5EF4-FFF2-40B4-BE49-F238E27FC236}">
                <a16:creationId xmlns:a16="http://schemas.microsoft.com/office/drawing/2014/main" id="{DAC31CDA-8756-4AA5-A7C7-31C46C1657D0}"/>
              </a:ext>
            </a:extLst>
          </p:cNvPr>
          <p:cNvSpPr>
            <a:spLocks noChangeArrowheads="1"/>
          </p:cNvSpPr>
          <p:nvPr/>
        </p:nvSpPr>
        <p:spPr bwMode="auto">
          <a:xfrm>
            <a:off x="1196340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328E0467-FDF8-4DDB-864B-D517E7458BD8}"/>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dissolve">
                                      <p:cBhvr>
                                        <p:cTn id="7" dur="500"/>
                                        <p:tgtEl>
                                          <p:spTgt spid="61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dissolve">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dissolve">
                                      <p:cBhvr>
                                        <p:cTn id="17" dur="500"/>
                                        <p:tgtEl>
                                          <p:spTgt spid="6147">
                                            <p:txEl>
                                              <p:pRg st="3" end="3"/>
                                            </p:txEl>
                                          </p:spTgt>
                                        </p:tgtEl>
                                      </p:cBhvr>
                                    </p:animEffect>
                                  </p:childTnLst>
                                </p:cTn>
                              </p:par>
                            </p:childTnLst>
                          </p:cTn>
                        </p:par>
                        <p:par>
                          <p:cTn id="18" fill="hold">
                            <p:stCondLst>
                              <p:cond delay="500"/>
                            </p:stCondLst>
                            <p:childTnLst>
                              <p:par>
                                <p:cTn id="19" presetID="9" presetClass="entr" presetSubtype="0" fill="hold" nodeType="afterEffect">
                                  <p:stCondLst>
                                    <p:cond delay="0"/>
                                  </p:stCondLst>
                                  <p:childTnLst>
                                    <p:set>
                                      <p:cBhvr>
                                        <p:cTn id="20" dur="1" fill="hold">
                                          <p:stCondLst>
                                            <p:cond delay="0"/>
                                          </p:stCondLst>
                                        </p:cTn>
                                        <p:tgtEl>
                                          <p:spTgt spid="6147">
                                            <p:txEl>
                                              <p:pRg st="4" end="4"/>
                                            </p:txEl>
                                          </p:spTgt>
                                        </p:tgtEl>
                                        <p:attrNameLst>
                                          <p:attrName>style.visibility</p:attrName>
                                        </p:attrNameLst>
                                      </p:cBhvr>
                                      <p:to>
                                        <p:strVal val="visible"/>
                                      </p:to>
                                    </p:set>
                                    <p:animEffect transition="in" filter="dissolve">
                                      <p:cBhvr>
                                        <p:cTn id="21" dur="500"/>
                                        <p:tgtEl>
                                          <p:spTgt spid="6147">
                                            <p:txEl>
                                              <p:pRg st="4" end="4"/>
                                            </p:txEl>
                                          </p:spTgt>
                                        </p:tgtEl>
                                      </p:cBhvr>
                                    </p:animEffect>
                                  </p:childTnLst>
                                </p:cTn>
                              </p:par>
                            </p:childTnLst>
                          </p:cTn>
                        </p:par>
                        <p:par>
                          <p:cTn id="22" fill="hold">
                            <p:stCondLst>
                              <p:cond delay="1000"/>
                            </p:stCondLst>
                            <p:childTnLst>
                              <p:par>
                                <p:cTn id="23" presetID="9" presetClass="entr" presetSubtype="0" fill="hold" nodeType="after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animEffect transition="in" filter="dissolve">
                                      <p:cBhvr>
                                        <p:cTn id="25" dur="500"/>
                                        <p:tgtEl>
                                          <p:spTgt spid="6147">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6151"/>
                                        </p:tgtEl>
                                        <p:attrNameLst>
                                          <p:attrName>style.visibility</p:attrName>
                                        </p:attrNameLst>
                                      </p:cBhvr>
                                      <p:to>
                                        <p:strVal val="visible"/>
                                      </p:to>
                                    </p:set>
                                    <p:animEffect transition="in" filter="blinds(horizontal)">
                                      <p:cBhvr>
                                        <p:cTn id="30" dur="500"/>
                                        <p:tgtEl>
                                          <p:spTgt spid="6151"/>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6152"/>
                                        </p:tgtEl>
                                        <p:attrNameLst>
                                          <p:attrName>style.visibility</p:attrName>
                                        </p:attrNameLst>
                                      </p:cBhvr>
                                      <p:to>
                                        <p:strVal val="visible"/>
                                      </p:to>
                                    </p:set>
                                    <p:animEffect transition="in" filter="blinds(horizontal)">
                                      <p:cBhvr>
                                        <p:cTn id="33" dur="500"/>
                                        <p:tgtEl>
                                          <p:spTgt spid="6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animBg="1"/>
      <p:bldP spid="615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B13AEA8F-589A-436B-A2AC-5325B3A99631}"/>
              </a:ext>
            </a:extLst>
          </p:cNvPr>
          <p:cNvSpPr>
            <a:spLocks noChangeArrowheads="1"/>
          </p:cNvSpPr>
          <p:nvPr/>
        </p:nvSpPr>
        <p:spPr bwMode="auto">
          <a:xfrm>
            <a:off x="228600" y="0"/>
            <a:ext cx="11734800" cy="838200"/>
          </a:xfrm>
          <a:prstGeom prst="rect">
            <a:avLst/>
          </a:prstGeom>
          <a:solidFill>
            <a:schemeClr val="bg1"/>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7171" name="Rectangle 3"/>
          <p:cNvSpPr>
            <a:spLocks noGrp="1" noChangeArrowheads="1"/>
          </p:cNvSpPr>
          <p:nvPr>
            <p:ph type="body" idx="1"/>
          </p:nvPr>
        </p:nvSpPr>
        <p:spPr>
          <a:xfrm>
            <a:off x="381000" y="914400"/>
            <a:ext cx="7819103" cy="5791200"/>
          </a:xfrm>
          <a:effectLst/>
        </p:spPr>
        <p:txBody>
          <a:bodyPr/>
          <a:lstStyle/>
          <a:p>
            <a:r>
              <a:rPr lang="en-US" sz="3400" b="1" dirty="0">
                <a:solidFill>
                  <a:srgbClr val="FFFF00"/>
                </a:solidFill>
                <a:effectLst>
                  <a:outerShdw blurRad="38100" dist="38100" dir="2700000" algn="tl">
                    <a:srgbClr val="000000">
                      <a:alpha val="43137"/>
                    </a:srgbClr>
                  </a:outerShdw>
                </a:effectLst>
              </a:rPr>
              <a:t>The righteous will not be forgotten </a:t>
            </a:r>
            <a:r>
              <a:rPr lang="en-US" sz="3400" b="1" dirty="0">
                <a:solidFill>
                  <a:schemeClr val="bg1"/>
                </a:solidFill>
                <a:effectLst>
                  <a:outerShdw blurRad="38100" dist="38100" dir="2700000" algn="tl">
                    <a:srgbClr val="000000">
                      <a:alpha val="43137"/>
                    </a:srgbClr>
                  </a:outerShdw>
                </a:effectLst>
              </a:rPr>
              <a:t>(8:12-13)</a:t>
            </a:r>
          </a:p>
          <a:p>
            <a:pPr lvl="1"/>
            <a:r>
              <a:rPr lang="en-US" sz="3200" dirty="0">
                <a:solidFill>
                  <a:schemeClr val="bg1"/>
                </a:solidFill>
                <a:effectLst>
                  <a:outerShdw blurRad="38100" dist="38100" dir="2700000" algn="tl">
                    <a:srgbClr val="000000">
                      <a:alpha val="43137"/>
                    </a:srgbClr>
                  </a:outerShdw>
                </a:effectLst>
              </a:rPr>
              <a:t>Life is not fair – but eternity is!</a:t>
            </a:r>
          </a:p>
          <a:p>
            <a:pPr lvl="1"/>
            <a:r>
              <a:rPr lang="en-US" sz="3200" dirty="0">
                <a:solidFill>
                  <a:schemeClr val="bg1"/>
                </a:solidFill>
                <a:effectLst>
                  <a:outerShdw blurRad="38100" dist="38100" dir="2700000" algn="tl">
                    <a:srgbClr val="000000">
                      <a:alpha val="43137"/>
                    </a:srgbClr>
                  </a:outerShdw>
                </a:effectLst>
              </a:rPr>
              <a:t>Don’t let the apparent success of a sinner encourage you to do wrong</a:t>
            </a:r>
          </a:p>
          <a:p>
            <a:pPr lvl="1"/>
            <a:r>
              <a:rPr lang="en-US" sz="3200" dirty="0">
                <a:solidFill>
                  <a:schemeClr val="bg1"/>
                </a:solidFill>
                <a:effectLst>
                  <a:outerShdw blurRad="38100" dist="38100" dir="2700000" algn="tl">
                    <a:srgbClr val="000000">
                      <a:alpha val="43137"/>
                    </a:srgbClr>
                  </a:outerShdw>
                </a:effectLst>
              </a:rPr>
              <a:t>The one who fears God will receive His favor and will be with Him eternally!</a:t>
            </a:r>
          </a:p>
          <a:p>
            <a:pPr lvl="1"/>
            <a:r>
              <a:rPr lang="en-US" sz="3200" dirty="0">
                <a:solidFill>
                  <a:schemeClr val="bg1"/>
                </a:solidFill>
                <a:effectLst>
                  <a:outerShdw blurRad="38100" dist="38100" dir="2700000" algn="tl">
                    <a:srgbClr val="000000">
                      <a:alpha val="43137"/>
                    </a:srgbClr>
                  </a:outerShdw>
                </a:effectLst>
              </a:rPr>
              <a:t>The wrath of God will be brought upon the wicked</a:t>
            </a:r>
          </a:p>
          <a:p>
            <a:pPr lvl="1"/>
            <a:endParaRPr lang="en-US" dirty="0">
              <a:solidFill>
                <a:schemeClr val="bg1"/>
              </a:solidFill>
              <a:latin typeface="Souvenir Lt BT" pitchFamily="18" charset="0"/>
            </a:endParaRPr>
          </a:p>
        </p:txBody>
      </p:sp>
      <p:sp>
        <p:nvSpPr>
          <p:cNvPr id="7174" name="Rectangle 6"/>
          <p:cNvSpPr>
            <a:spLocks noGrp="1" noChangeArrowheads="1"/>
          </p:cNvSpPr>
          <p:nvPr>
            <p:ph type="title"/>
          </p:nvPr>
        </p:nvSpPr>
        <p:spPr>
          <a:xfrm>
            <a:off x="1524000" y="76200"/>
            <a:ext cx="9144000" cy="685800"/>
          </a:xfrm>
          <a:effectLst/>
        </p:spPr>
        <p:txBody>
          <a:bodyPr/>
          <a:lstStyle/>
          <a:p>
            <a:r>
              <a:rPr lang="en-US" b="1" dirty="0">
                <a:solidFill>
                  <a:srgbClr val="000066"/>
                </a:solidFill>
              </a:rPr>
              <a:t>God’s Guidelines for Living</a:t>
            </a:r>
          </a:p>
        </p:txBody>
      </p:sp>
      <p:pic>
        <p:nvPicPr>
          <p:cNvPr id="12" name="Picture 11" descr="Bible Reading2.jpg"/>
          <p:cNvPicPr>
            <a:picLocks noChangeAspect="1"/>
          </p:cNvPicPr>
          <p:nvPr/>
        </p:nvPicPr>
        <p:blipFill>
          <a:blip r:embed="rId2" cstate="print"/>
          <a:stretch>
            <a:fillRect/>
          </a:stretch>
        </p:blipFill>
        <p:spPr>
          <a:xfrm>
            <a:off x="8200103" y="944556"/>
            <a:ext cx="3687097" cy="5498690"/>
          </a:xfrm>
          <a:prstGeom prst="rect">
            <a:avLst/>
          </a:prstGeom>
          <a:ln>
            <a:noFill/>
          </a:ln>
          <a:effectLst>
            <a:softEdge rad="112500"/>
          </a:effectLst>
        </p:spPr>
      </p:pic>
      <p:sp>
        <p:nvSpPr>
          <p:cNvPr id="13" name="Rectangle 4">
            <a:extLst>
              <a:ext uri="{FF2B5EF4-FFF2-40B4-BE49-F238E27FC236}">
                <a16:creationId xmlns:a16="http://schemas.microsoft.com/office/drawing/2014/main" id="{05CF9E18-2563-4510-8186-FD5510499668}"/>
              </a:ext>
            </a:extLst>
          </p:cNvPr>
          <p:cNvSpPr>
            <a:spLocks noChangeArrowheads="1"/>
          </p:cNvSpPr>
          <p:nvPr/>
        </p:nvSpPr>
        <p:spPr bwMode="auto">
          <a:xfrm>
            <a:off x="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4" name="Rectangle 5">
            <a:extLst>
              <a:ext uri="{FF2B5EF4-FFF2-40B4-BE49-F238E27FC236}">
                <a16:creationId xmlns:a16="http://schemas.microsoft.com/office/drawing/2014/main" id="{518453A4-6BC4-4AB7-95C3-37ED0F309055}"/>
              </a:ext>
            </a:extLst>
          </p:cNvPr>
          <p:cNvSpPr>
            <a:spLocks noChangeArrowheads="1"/>
          </p:cNvSpPr>
          <p:nvPr/>
        </p:nvSpPr>
        <p:spPr bwMode="auto">
          <a:xfrm>
            <a:off x="1196340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93B31F0E-D6C2-4D1C-AEB0-E0AD5636959D}"/>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dissolve">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dissolve">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dissolve">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dissolve">
                                      <p:cBhvr>
                                        <p:cTn id="27"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9D82E2E5-6B5A-40EF-A9D9-164496EB3938}"/>
              </a:ext>
            </a:extLst>
          </p:cNvPr>
          <p:cNvSpPr>
            <a:spLocks noChangeArrowheads="1"/>
          </p:cNvSpPr>
          <p:nvPr/>
        </p:nvSpPr>
        <p:spPr bwMode="auto">
          <a:xfrm>
            <a:off x="228600" y="0"/>
            <a:ext cx="11734800" cy="838200"/>
          </a:xfrm>
          <a:prstGeom prst="rect">
            <a:avLst/>
          </a:prstGeom>
          <a:solidFill>
            <a:schemeClr val="bg1"/>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195" name="Rectangle 3"/>
          <p:cNvSpPr>
            <a:spLocks noGrp="1" noChangeArrowheads="1"/>
          </p:cNvSpPr>
          <p:nvPr>
            <p:ph type="body" idx="1"/>
          </p:nvPr>
        </p:nvSpPr>
        <p:spPr>
          <a:xfrm>
            <a:off x="381000" y="990600"/>
            <a:ext cx="10287000" cy="4038600"/>
          </a:xfrm>
          <a:effectLst/>
        </p:spPr>
        <p:txBody>
          <a:bodyPr/>
          <a:lstStyle/>
          <a:p>
            <a:r>
              <a:rPr lang="en-US" sz="3400" b="1" dirty="0">
                <a:solidFill>
                  <a:srgbClr val="FFFF00"/>
                </a:solidFill>
                <a:effectLst>
                  <a:outerShdw blurRad="38100" dist="38100" dir="2700000" algn="tl">
                    <a:srgbClr val="000000">
                      <a:alpha val="43137"/>
                    </a:srgbClr>
                  </a:outerShdw>
                </a:effectLst>
              </a:rPr>
              <a:t>Give God the best you have to offer </a:t>
            </a:r>
            <a:r>
              <a:rPr lang="en-US" sz="3400" b="1" dirty="0">
                <a:solidFill>
                  <a:schemeClr val="bg1"/>
                </a:solidFill>
                <a:effectLst>
                  <a:outerShdw blurRad="38100" dist="38100" dir="2700000" algn="tl">
                    <a:srgbClr val="000000">
                      <a:alpha val="43137"/>
                    </a:srgbClr>
                  </a:outerShdw>
                </a:effectLst>
              </a:rPr>
              <a:t>(9:7-10)</a:t>
            </a:r>
          </a:p>
          <a:p>
            <a:pPr lvl="1"/>
            <a:r>
              <a:rPr lang="en-US" sz="3200" dirty="0">
                <a:solidFill>
                  <a:schemeClr val="bg1"/>
                </a:solidFill>
                <a:effectLst>
                  <a:outerShdw blurRad="38100" dist="38100" dir="2700000" algn="tl">
                    <a:srgbClr val="000000">
                      <a:alpha val="43137"/>
                    </a:srgbClr>
                  </a:outerShdw>
                </a:effectLst>
              </a:rPr>
              <a:t>In our life now, give God your best</a:t>
            </a:r>
          </a:p>
          <a:p>
            <a:pPr lvl="1"/>
            <a:r>
              <a:rPr lang="en-US" sz="3200" dirty="0">
                <a:solidFill>
                  <a:schemeClr val="bg1"/>
                </a:solidFill>
                <a:effectLst>
                  <a:outerShdw blurRad="38100" dist="38100" dir="2700000" algn="tl">
                    <a:srgbClr val="000000">
                      <a:alpha val="43137"/>
                    </a:srgbClr>
                  </a:outerShdw>
                </a:effectLst>
              </a:rPr>
              <a:t>Enjoy the things of life – but keep those things in proper perspective</a:t>
            </a:r>
          </a:p>
          <a:p>
            <a:pPr lvl="2"/>
            <a:r>
              <a:rPr lang="en-US" sz="3000" dirty="0">
                <a:solidFill>
                  <a:srgbClr val="FFFF00"/>
                </a:solidFill>
                <a:effectLst>
                  <a:outerShdw blurRad="38100" dist="38100" dir="2700000" algn="tl">
                    <a:srgbClr val="000000">
                      <a:alpha val="43137"/>
                    </a:srgbClr>
                  </a:outerShdw>
                </a:effectLst>
              </a:rPr>
              <a:t>Learn to be content</a:t>
            </a:r>
          </a:p>
          <a:p>
            <a:pPr lvl="1"/>
            <a:r>
              <a:rPr lang="en-US" sz="3200" dirty="0">
                <a:solidFill>
                  <a:schemeClr val="bg1"/>
                </a:solidFill>
                <a:effectLst>
                  <a:outerShdw blurRad="38100" dist="38100" dir="2700000" algn="tl">
                    <a:srgbClr val="000000">
                      <a:alpha val="43137"/>
                    </a:srgbClr>
                  </a:outerShdw>
                </a:effectLst>
              </a:rPr>
              <a:t>When our life on earth ends, God will reclaim our spirit</a:t>
            </a:r>
          </a:p>
          <a:p>
            <a:pPr lvl="2"/>
            <a:r>
              <a:rPr lang="en-US" sz="3000" dirty="0">
                <a:solidFill>
                  <a:srgbClr val="FFFF00"/>
                </a:solidFill>
                <a:effectLst>
                  <a:outerShdw blurRad="38100" dist="38100" dir="2700000" algn="tl">
                    <a:srgbClr val="000000">
                      <a:alpha val="43137"/>
                    </a:srgbClr>
                  </a:outerShdw>
                </a:effectLst>
              </a:rPr>
              <a:t>If righteous – forever with Him!</a:t>
            </a:r>
          </a:p>
        </p:txBody>
      </p:sp>
      <p:sp>
        <p:nvSpPr>
          <p:cNvPr id="8198" name="Rectangle 6"/>
          <p:cNvSpPr>
            <a:spLocks noGrp="1" noChangeArrowheads="1"/>
          </p:cNvSpPr>
          <p:nvPr>
            <p:ph type="title"/>
          </p:nvPr>
        </p:nvSpPr>
        <p:spPr>
          <a:xfrm>
            <a:off x="1524000" y="76200"/>
            <a:ext cx="9144000" cy="685800"/>
          </a:xfrm>
          <a:effectLst/>
        </p:spPr>
        <p:txBody>
          <a:bodyPr/>
          <a:lstStyle/>
          <a:p>
            <a:r>
              <a:rPr lang="en-US" b="1" dirty="0">
                <a:solidFill>
                  <a:srgbClr val="000066"/>
                </a:solidFill>
              </a:rPr>
              <a:t>God’s Guidelines for Living</a:t>
            </a:r>
          </a:p>
        </p:txBody>
      </p:sp>
      <p:sp>
        <p:nvSpPr>
          <p:cNvPr id="8199" name="AutoShape 7"/>
          <p:cNvSpPr>
            <a:spLocks noChangeArrowheads="1"/>
          </p:cNvSpPr>
          <p:nvPr/>
        </p:nvSpPr>
        <p:spPr bwMode="auto">
          <a:xfrm>
            <a:off x="381000" y="5181600"/>
            <a:ext cx="10160322" cy="990600"/>
          </a:xfrm>
          <a:prstGeom prst="roundRect">
            <a:avLst>
              <a:gd name="adj" fmla="val 16667"/>
            </a:avLst>
          </a:prstGeom>
          <a:solidFill>
            <a:srgbClr val="FFFF00"/>
          </a:solidFill>
          <a:ln w="9525">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8200" name="Text Box 8"/>
          <p:cNvSpPr txBox="1">
            <a:spLocks noChangeArrowheads="1"/>
          </p:cNvSpPr>
          <p:nvPr/>
        </p:nvSpPr>
        <p:spPr bwMode="auto">
          <a:xfrm>
            <a:off x="381000" y="5181600"/>
            <a:ext cx="10160322" cy="954107"/>
          </a:xfrm>
          <a:prstGeom prst="rect">
            <a:avLst/>
          </a:prstGeom>
          <a:noFill/>
          <a:ln w="9525">
            <a:noFill/>
            <a:miter lim="800000"/>
            <a:headEnd/>
            <a:tailEnd/>
          </a:ln>
          <a:effectLst/>
        </p:spPr>
        <p:txBody>
          <a:bodyPr wrap="square">
            <a:spAutoFit/>
          </a:bodyPr>
          <a:lstStyle/>
          <a:p>
            <a:pPr algn="ctr"/>
            <a:r>
              <a:rPr lang="en-US" sz="2800" dirty="0">
                <a:solidFill>
                  <a:srgbClr val="000066"/>
                </a:solidFill>
                <a:latin typeface="Calibri" panose="020F0502020204030204" pitchFamily="34" charset="0"/>
                <a:cs typeface="Calibri" panose="020F0502020204030204" pitchFamily="34" charset="0"/>
              </a:rPr>
              <a:t>“Then the dust will return to the earth as it was,</a:t>
            </a:r>
            <a:br>
              <a:rPr lang="en-US" sz="2800" dirty="0">
                <a:solidFill>
                  <a:srgbClr val="000066"/>
                </a:solidFill>
                <a:latin typeface="Calibri" panose="020F0502020204030204" pitchFamily="34" charset="0"/>
                <a:cs typeface="Calibri" panose="020F0502020204030204" pitchFamily="34" charset="0"/>
              </a:rPr>
            </a:br>
            <a:r>
              <a:rPr lang="en-US" sz="2800" dirty="0">
                <a:solidFill>
                  <a:srgbClr val="000066"/>
                </a:solidFill>
                <a:latin typeface="Calibri" panose="020F0502020204030204" pitchFamily="34" charset="0"/>
                <a:cs typeface="Calibri" panose="020F0502020204030204" pitchFamily="34" charset="0"/>
              </a:rPr>
              <a:t>And the spirit will return to God who gave it.” </a:t>
            </a:r>
            <a:r>
              <a:rPr lang="en-US" sz="2400" b="1" dirty="0">
                <a:solidFill>
                  <a:srgbClr val="000066"/>
                </a:solidFill>
                <a:latin typeface="Calibri" panose="020F0502020204030204" pitchFamily="34" charset="0"/>
                <a:cs typeface="Calibri" panose="020F0502020204030204" pitchFamily="34" charset="0"/>
              </a:rPr>
              <a:t>Ecclesiastes 12:7 </a:t>
            </a:r>
          </a:p>
        </p:txBody>
      </p:sp>
      <p:pic>
        <p:nvPicPr>
          <p:cNvPr id="16" name="Picture 15" descr="RichardBibleSpine.JPG"/>
          <p:cNvPicPr>
            <a:picLocks noChangeAspect="1"/>
          </p:cNvPicPr>
          <p:nvPr/>
        </p:nvPicPr>
        <p:blipFill>
          <a:blip r:embed="rId2" cstate="print"/>
          <a:stretch>
            <a:fillRect/>
          </a:stretch>
        </p:blipFill>
        <p:spPr>
          <a:xfrm>
            <a:off x="10591800" y="951453"/>
            <a:ext cx="1295400" cy="5449347"/>
          </a:xfrm>
          <a:prstGeom prst="rect">
            <a:avLst/>
          </a:prstGeom>
          <a:ln>
            <a:noFill/>
          </a:ln>
          <a:effectLst>
            <a:softEdge rad="112500"/>
          </a:effectLst>
        </p:spPr>
      </p:pic>
      <p:sp>
        <p:nvSpPr>
          <p:cNvPr id="12" name="Rectangle 4">
            <a:extLst>
              <a:ext uri="{FF2B5EF4-FFF2-40B4-BE49-F238E27FC236}">
                <a16:creationId xmlns:a16="http://schemas.microsoft.com/office/drawing/2014/main" id="{A7AC8736-B5C2-4852-B5C1-72B98CB6705D}"/>
              </a:ext>
            </a:extLst>
          </p:cNvPr>
          <p:cNvSpPr>
            <a:spLocks noChangeArrowheads="1"/>
          </p:cNvSpPr>
          <p:nvPr/>
        </p:nvSpPr>
        <p:spPr bwMode="auto">
          <a:xfrm>
            <a:off x="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5" name="Rectangle 5">
            <a:extLst>
              <a:ext uri="{FF2B5EF4-FFF2-40B4-BE49-F238E27FC236}">
                <a16:creationId xmlns:a16="http://schemas.microsoft.com/office/drawing/2014/main" id="{2DC86BBE-BD1E-4C06-8A44-3A45A64E5FDB}"/>
              </a:ext>
            </a:extLst>
          </p:cNvPr>
          <p:cNvSpPr>
            <a:spLocks noChangeArrowheads="1"/>
          </p:cNvSpPr>
          <p:nvPr/>
        </p:nvSpPr>
        <p:spPr bwMode="auto">
          <a:xfrm>
            <a:off x="1196340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D789FC7B-CBB3-4DC4-B8DD-E36122019ACD}"/>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Effect transition="in" filter="dissolve">
                                      <p:cBhvr>
                                        <p:cTn id="13" dur="500"/>
                                        <p:tgtEl>
                                          <p:spTgt spid="8195">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8195">
                                            <p:txEl>
                                              <p:pRg st="2" end="2"/>
                                            </p:txEl>
                                          </p:spTgt>
                                        </p:tgtEl>
                                        <p:attrNameLst>
                                          <p:attrName>style.visibility</p:attrName>
                                        </p:attrNameLst>
                                      </p:cBhvr>
                                      <p:to>
                                        <p:strVal val="visible"/>
                                      </p:to>
                                    </p:set>
                                    <p:animEffect transition="in" filter="dissolve">
                                      <p:cBhvr>
                                        <p:cTn id="18" dur="500"/>
                                        <p:tgtEl>
                                          <p:spTgt spid="8195">
                                            <p:txEl>
                                              <p:pRg st="2" end="2"/>
                                            </p:txEl>
                                          </p:spTgt>
                                        </p:tgtEl>
                                      </p:cBhvr>
                                    </p:animEffect>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dissolve">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dissolve">
                                      <p:cBhvr>
                                        <p:cTn id="27" dur="500"/>
                                        <p:tgtEl>
                                          <p:spTgt spid="8195">
                                            <p:txEl>
                                              <p:pRg st="4" end="4"/>
                                            </p:txEl>
                                          </p:spTgt>
                                        </p:tgtEl>
                                      </p:cBhvr>
                                    </p:animEffect>
                                  </p:childTnLst>
                                </p:cTn>
                              </p:par>
                            </p:childTnLst>
                          </p:cTn>
                        </p:par>
                        <p:par>
                          <p:cTn id="28" fill="hold">
                            <p:stCondLst>
                              <p:cond delay="500"/>
                            </p:stCondLst>
                            <p:childTnLst>
                              <p:par>
                                <p:cTn id="29" presetID="9" presetClass="entr" presetSubtype="0" fill="hold" nodeType="afterEffect">
                                  <p:stCondLst>
                                    <p:cond delay="0"/>
                                  </p:stCondLst>
                                  <p:childTnLst>
                                    <p:set>
                                      <p:cBhvr>
                                        <p:cTn id="30" dur="1" fill="hold">
                                          <p:stCondLst>
                                            <p:cond delay="0"/>
                                          </p:stCondLst>
                                        </p:cTn>
                                        <p:tgtEl>
                                          <p:spTgt spid="8195">
                                            <p:txEl>
                                              <p:pRg st="5" end="5"/>
                                            </p:txEl>
                                          </p:spTgt>
                                        </p:tgtEl>
                                        <p:attrNameLst>
                                          <p:attrName>style.visibility</p:attrName>
                                        </p:attrNameLst>
                                      </p:cBhvr>
                                      <p:to>
                                        <p:strVal val="visible"/>
                                      </p:to>
                                    </p:set>
                                    <p:animEffect transition="in" filter="dissolve">
                                      <p:cBhvr>
                                        <p:cTn id="31" dur="500"/>
                                        <p:tgtEl>
                                          <p:spTgt spid="8195">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8199"/>
                                        </p:tgtEl>
                                        <p:attrNameLst>
                                          <p:attrName>style.visibility</p:attrName>
                                        </p:attrNameLst>
                                      </p:cBhvr>
                                      <p:to>
                                        <p:strVal val="visible"/>
                                      </p:to>
                                    </p:set>
                                    <p:animEffect transition="in" filter="blinds(horizontal)">
                                      <p:cBhvr>
                                        <p:cTn id="36" dur="500"/>
                                        <p:tgtEl>
                                          <p:spTgt spid="8199"/>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8200"/>
                                        </p:tgtEl>
                                        <p:attrNameLst>
                                          <p:attrName>style.visibility</p:attrName>
                                        </p:attrNameLst>
                                      </p:cBhvr>
                                      <p:to>
                                        <p:strVal val="visible"/>
                                      </p:to>
                                    </p:set>
                                    <p:animEffect transition="in" filter="blinds(horizontal)">
                                      <p:cBhvr>
                                        <p:cTn id="39" dur="500"/>
                                        <p:tgtEl>
                                          <p:spTgt spid="8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nimBg="1"/>
      <p:bldP spid="820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6">
            <a:extLst>
              <a:ext uri="{FF2B5EF4-FFF2-40B4-BE49-F238E27FC236}">
                <a16:creationId xmlns:a16="http://schemas.microsoft.com/office/drawing/2014/main" id="{A9A6F5AB-1445-4EAF-AF54-D2E99D1B6E90}"/>
              </a:ext>
            </a:extLst>
          </p:cNvPr>
          <p:cNvSpPr>
            <a:spLocks noChangeArrowheads="1"/>
          </p:cNvSpPr>
          <p:nvPr/>
        </p:nvSpPr>
        <p:spPr bwMode="auto">
          <a:xfrm>
            <a:off x="228600" y="0"/>
            <a:ext cx="11734800" cy="838200"/>
          </a:xfrm>
          <a:prstGeom prst="rect">
            <a:avLst/>
          </a:prstGeom>
          <a:solidFill>
            <a:schemeClr val="bg1"/>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9219" name="Rectangle 3"/>
          <p:cNvSpPr>
            <a:spLocks noGrp="1" noChangeArrowheads="1"/>
          </p:cNvSpPr>
          <p:nvPr>
            <p:ph type="body" idx="1"/>
          </p:nvPr>
        </p:nvSpPr>
        <p:spPr>
          <a:xfrm>
            <a:off x="381000" y="914400"/>
            <a:ext cx="8763000" cy="4800600"/>
          </a:xfrm>
          <a:effectLst/>
        </p:spPr>
        <p:txBody>
          <a:bodyPr/>
          <a:lstStyle/>
          <a:p>
            <a:r>
              <a:rPr lang="en-US" sz="3000" b="1" dirty="0">
                <a:solidFill>
                  <a:srgbClr val="FFFF00"/>
                </a:solidFill>
                <a:effectLst>
                  <a:outerShdw blurRad="38100" dist="38100" dir="2700000" algn="tl">
                    <a:srgbClr val="000000">
                      <a:alpha val="43137"/>
                    </a:srgbClr>
                  </a:outerShdw>
                </a:effectLst>
              </a:rPr>
              <a:t>There is an emptiness of everything apart from God</a:t>
            </a:r>
          </a:p>
          <a:p>
            <a:pPr lvl="1"/>
            <a:r>
              <a:rPr lang="en-US" dirty="0">
                <a:solidFill>
                  <a:schemeClr val="bg1"/>
                </a:solidFill>
              </a:rPr>
              <a:t>1 John 2:15-17</a:t>
            </a:r>
          </a:p>
          <a:p>
            <a:r>
              <a:rPr lang="en-US" sz="3000" b="1" dirty="0">
                <a:solidFill>
                  <a:srgbClr val="FFFF00"/>
                </a:solidFill>
                <a:effectLst>
                  <a:outerShdw blurRad="38100" dist="38100" dir="2700000" algn="tl">
                    <a:srgbClr val="000000">
                      <a:alpha val="43137"/>
                    </a:srgbClr>
                  </a:outerShdw>
                </a:effectLst>
              </a:rPr>
              <a:t>Lay up for yourselves treasures that really count</a:t>
            </a:r>
          </a:p>
          <a:p>
            <a:pPr lvl="1"/>
            <a:r>
              <a:rPr lang="en-US" dirty="0">
                <a:solidFill>
                  <a:schemeClr val="bg1"/>
                </a:solidFill>
              </a:rPr>
              <a:t>Matthew 6:19-21</a:t>
            </a:r>
          </a:p>
          <a:p>
            <a:r>
              <a:rPr lang="en-US" sz="3000" b="1" dirty="0">
                <a:solidFill>
                  <a:srgbClr val="FFFF00"/>
                </a:solidFill>
                <a:effectLst>
                  <a:outerShdw blurRad="38100" dist="38100" dir="2700000" algn="tl">
                    <a:srgbClr val="000000">
                      <a:alpha val="43137"/>
                    </a:srgbClr>
                  </a:outerShdw>
                </a:effectLst>
              </a:rPr>
              <a:t>Focus on heaven</a:t>
            </a:r>
          </a:p>
          <a:p>
            <a:pPr lvl="1"/>
            <a:r>
              <a:rPr lang="en-US" dirty="0">
                <a:solidFill>
                  <a:schemeClr val="bg1"/>
                </a:solidFill>
              </a:rPr>
              <a:t>Matthew 6:33; Colossians 3:2</a:t>
            </a:r>
          </a:p>
          <a:p>
            <a:r>
              <a:rPr lang="en-US" sz="3000" b="1" dirty="0">
                <a:solidFill>
                  <a:srgbClr val="FFFF00"/>
                </a:solidFill>
                <a:effectLst>
                  <a:outerShdw blurRad="38100" dist="38100" dir="2700000" algn="tl">
                    <a:srgbClr val="000000">
                      <a:alpha val="43137"/>
                    </a:srgbClr>
                  </a:outerShdw>
                </a:effectLst>
              </a:rPr>
              <a:t>Apply God’s guidelines for living </a:t>
            </a:r>
          </a:p>
          <a:p>
            <a:pPr lvl="1"/>
            <a:r>
              <a:rPr lang="en-US" dirty="0">
                <a:solidFill>
                  <a:schemeClr val="bg1"/>
                </a:solidFill>
              </a:rPr>
              <a:t>Will have peace and contentment</a:t>
            </a:r>
          </a:p>
        </p:txBody>
      </p:sp>
      <p:sp>
        <p:nvSpPr>
          <p:cNvPr id="9222" name="Rectangle 6"/>
          <p:cNvSpPr>
            <a:spLocks noGrp="1" noChangeArrowheads="1"/>
          </p:cNvSpPr>
          <p:nvPr>
            <p:ph type="title"/>
          </p:nvPr>
        </p:nvSpPr>
        <p:spPr>
          <a:xfrm>
            <a:off x="1524000" y="76200"/>
            <a:ext cx="9144000" cy="685800"/>
          </a:xfrm>
          <a:effectLst/>
        </p:spPr>
        <p:txBody>
          <a:bodyPr/>
          <a:lstStyle/>
          <a:p>
            <a:r>
              <a:rPr lang="en-US" b="1" dirty="0">
                <a:solidFill>
                  <a:srgbClr val="000066"/>
                </a:solidFill>
              </a:rPr>
              <a:t>Conclusion</a:t>
            </a:r>
          </a:p>
        </p:txBody>
      </p:sp>
      <p:sp>
        <p:nvSpPr>
          <p:cNvPr id="9225" name="AutoShape 9"/>
          <p:cNvSpPr>
            <a:spLocks noChangeArrowheads="1"/>
          </p:cNvSpPr>
          <p:nvPr/>
        </p:nvSpPr>
        <p:spPr bwMode="auto">
          <a:xfrm>
            <a:off x="457200" y="5257800"/>
            <a:ext cx="8534400" cy="990600"/>
          </a:xfrm>
          <a:prstGeom prst="roundRect">
            <a:avLst>
              <a:gd name="adj" fmla="val 16667"/>
            </a:avLst>
          </a:prstGeom>
          <a:solidFill>
            <a:srgbClr val="FFFF00"/>
          </a:solidFill>
          <a:ln w="9525">
            <a:solidFill>
              <a:schemeClr val="tx1"/>
            </a:solidFill>
            <a:round/>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9226" name="WordArt 10"/>
          <p:cNvSpPr>
            <a:spLocks noChangeArrowheads="1" noChangeShapeType="1" noTextEdit="1"/>
          </p:cNvSpPr>
          <p:nvPr/>
        </p:nvSpPr>
        <p:spPr bwMode="auto">
          <a:xfrm>
            <a:off x="685800" y="5410200"/>
            <a:ext cx="8077200" cy="685800"/>
          </a:xfrm>
          <a:prstGeom prst="rect">
            <a:avLst/>
          </a:prstGeom>
          <a:effectLst/>
        </p:spPr>
        <p:txBody>
          <a:bodyPr wrap="none" fromWordArt="1">
            <a:prstTxWarp prst="textPlain">
              <a:avLst>
                <a:gd name="adj" fmla="val 50000"/>
              </a:avLst>
            </a:prstTxWarp>
          </a:bodyPr>
          <a:lstStyle/>
          <a:p>
            <a:pPr algn="ctr"/>
            <a:r>
              <a:rPr lang="en-US" sz="3600" b="1" kern="10" dirty="0">
                <a:ln w="12700">
                  <a:solidFill>
                    <a:srgbClr val="000099"/>
                  </a:solidFill>
                  <a:round/>
                  <a:headEnd/>
                  <a:tailEnd/>
                </a:ln>
                <a:solidFill>
                  <a:srgbClr val="33CCFF"/>
                </a:solidFill>
                <a:latin typeface="Calibri" panose="020F0502020204030204" pitchFamily="34" charset="0"/>
                <a:cs typeface="Calibri" panose="020F0502020204030204" pitchFamily="34" charset="0"/>
              </a:rPr>
              <a:t>Don't Worry - Be Happy</a:t>
            </a:r>
            <a:r>
              <a:rPr lang="en-US" sz="3600" b="1" kern="10" dirty="0">
                <a:ln w="12700">
                  <a:solidFill>
                    <a:srgbClr val="000099"/>
                  </a:solidFill>
                  <a:round/>
                  <a:headEnd/>
                  <a:tailEnd/>
                </a:ln>
                <a:solidFill>
                  <a:srgbClr val="33CCFF"/>
                </a:solidFill>
                <a:latin typeface="Souvenir Lt BT"/>
                <a:cs typeface="Calibri" panose="020F0502020204030204" pitchFamily="34" charset="0"/>
              </a:rPr>
              <a:t>!</a:t>
            </a:r>
          </a:p>
        </p:txBody>
      </p:sp>
      <p:pic>
        <p:nvPicPr>
          <p:cNvPr id="9228" name="Picture 12" descr="stairwaytoheaven"/>
          <p:cNvPicPr>
            <a:picLocks noChangeAspect="1" noChangeArrowheads="1"/>
          </p:cNvPicPr>
          <p:nvPr/>
        </p:nvPicPr>
        <p:blipFill>
          <a:blip r:embed="rId2" cstate="print"/>
          <a:srcRect/>
          <a:stretch>
            <a:fillRect/>
          </a:stretch>
        </p:blipFill>
        <p:spPr bwMode="auto">
          <a:xfrm>
            <a:off x="9027494" y="871954"/>
            <a:ext cx="2883519" cy="5605046"/>
          </a:xfrm>
          <a:prstGeom prst="rect">
            <a:avLst/>
          </a:prstGeom>
          <a:ln>
            <a:noFill/>
          </a:ln>
          <a:effectLst>
            <a:softEdge rad="112500"/>
          </a:effectLst>
        </p:spPr>
      </p:pic>
      <p:sp>
        <p:nvSpPr>
          <p:cNvPr id="14" name="Rectangle 4">
            <a:extLst>
              <a:ext uri="{FF2B5EF4-FFF2-40B4-BE49-F238E27FC236}">
                <a16:creationId xmlns:a16="http://schemas.microsoft.com/office/drawing/2014/main" id="{2090BB11-8B31-4F72-AC75-1A9E615B0B51}"/>
              </a:ext>
            </a:extLst>
          </p:cNvPr>
          <p:cNvSpPr>
            <a:spLocks noChangeArrowheads="1"/>
          </p:cNvSpPr>
          <p:nvPr/>
        </p:nvSpPr>
        <p:spPr bwMode="auto">
          <a:xfrm>
            <a:off x="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5" name="Rectangle 5">
            <a:extLst>
              <a:ext uri="{FF2B5EF4-FFF2-40B4-BE49-F238E27FC236}">
                <a16:creationId xmlns:a16="http://schemas.microsoft.com/office/drawing/2014/main" id="{B7FFC0E3-2C06-4926-9343-8CA889FB7A45}"/>
              </a:ext>
            </a:extLst>
          </p:cNvPr>
          <p:cNvSpPr>
            <a:spLocks noChangeArrowheads="1"/>
          </p:cNvSpPr>
          <p:nvPr/>
        </p:nvSpPr>
        <p:spPr bwMode="auto">
          <a:xfrm>
            <a:off x="11963400" y="0"/>
            <a:ext cx="228600" cy="6858000"/>
          </a:xfrm>
          <a:prstGeom prst="rect">
            <a:avLst/>
          </a:prstGeom>
          <a:solidFill>
            <a:srgbClr val="00B0F0"/>
          </a:solidFill>
          <a:ln w="9525">
            <a:noFill/>
            <a:miter lim="800000"/>
            <a:headEnd/>
            <a:tailEnd/>
          </a:ln>
          <a:effectLst/>
        </p:spPr>
        <p:txBody>
          <a:bodyPr wrap="none" anchor="ctr"/>
          <a:lstStyle/>
          <a:p>
            <a:endParaRPr lang="en-US" dirty="0">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0532333A-939E-49E5-BF8C-02F798EA29A1}"/>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dissolve">
                                      <p:cBhvr>
                                        <p:cTn id="7" dur="500"/>
                                        <p:tgtEl>
                                          <p:spTgt spid="92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 calcmode="lin" valueType="num">
                                      <p:cBhvr>
                                        <p:cTn id="12" dur="500" fill="hold"/>
                                        <p:tgtEl>
                                          <p:spTgt spid="9219">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9219">
                                            <p:txEl>
                                              <p:pRg st="2" end="2"/>
                                            </p:txEl>
                                          </p:spTgt>
                                        </p:tgtEl>
                                        <p:attrNameLst>
                                          <p:attrName>ppt_h</p:attrName>
                                        </p:attrNameLst>
                                      </p:cBhvr>
                                      <p:tavLst>
                                        <p:tav tm="0">
                                          <p:val>
                                            <p:fltVal val="0"/>
                                          </p:val>
                                        </p:tav>
                                        <p:tav tm="100000">
                                          <p:val>
                                            <p:strVal val="#ppt_h"/>
                                          </p:val>
                                        </p:tav>
                                      </p:tavLst>
                                    </p:anim>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9219">
                                            <p:txEl>
                                              <p:pRg st="3" end="3"/>
                                            </p:txEl>
                                          </p:spTgt>
                                        </p:tgtEl>
                                        <p:attrNameLst>
                                          <p:attrName>style.visibility</p:attrName>
                                        </p:attrNameLst>
                                      </p:cBhvr>
                                      <p:to>
                                        <p:strVal val="visible"/>
                                      </p:to>
                                    </p:set>
                                    <p:animEffect transition="in" filter="dissolve">
                                      <p:cBhvr>
                                        <p:cTn id="17" dur="500"/>
                                        <p:tgtEl>
                                          <p:spTgt spid="9219">
                                            <p:txEl>
                                              <p:pRg st="3" end="3"/>
                                            </p:txEl>
                                          </p:spTgt>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9228"/>
                                        </p:tgtEl>
                                        <p:attrNameLst>
                                          <p:attrName>style.visibility</p:attrName>
                                        </p:attrNameLst>
                                      </p:cBhvr>
                                      <p:to>
                                        <p:strVal val="visible"/>
                                      </p:to>
                                    </p:set>
                                    <p:animEffect transition="in" filter="fade">
                                      <p:cBhvr>
                                        <p:cTn id="21" dur="2000"/>
                                        <p:tgtEl>
                                          <p:spTgt spid="9228"/>
                                        </p:tgtEl>
                                      </p:cBhvr>
                                    </p:animEffect>
                                  </p:childTnLst>
                                </p:cTn>
                              </p:par>
                            </p:childTnLst>
                          </p:cTn>
                        </p:par>
                      </p:childTnLst>
                    </p:cTn>
                  </p:par>
                  <p:par>
                    <p:cTn id="22" fill="hold">
                      <p:stCondLst>
                        <p:cond delay="indefinite"/>
                      </p:stCondLst>
                      <p:childTnLst>
                        <p:par>
                          <p:cTn id="23" fill="hold">
                            <p:stCondLst>
                              <p:cond delay="0"/>
                            </p:stCondLst>
                            <p:childTnLst>
                              <p:par>
                                <p:cTn id="24" presetID="23" presetClass="entr" presetSubtype="16" fill="hold" nodeType="clickEffect">
                                  <p:stCondLst>
                                    <p:cond delay="0"/>
                                  </p:stCondLst>
                                  <p:childTnLst>
                                    <p:set>
                                      <p:cBhvr>
                                        <p:cTn id="25" dur="1" fill="hold">
                                          <p:stCondLst>
                                            <p:cond delay="0"/>
                                          </p:stCondLst>
                                        </p:cTn>
                                        <p:tgtEl>
                                          <p:spTgt spid="9219">
                                            <p:txEl>
                                              <p:pRg st="4" end="4"/>
                                            </p:txEl>
                                          </p:spTgt>
                                        </p:tgtEl>
                                        <p:attrNameLst>
                                          <p:attrName>style.visibility</p:attrName>
                                        </p:attrNameLst>
                                      </p:cBhvr>
                                      <p:to>
                                        <p:strVal val="visible"/>
                                      </p:to>
                                    </p:set>
                                    <p:anim calcmode="lin" valueType="num">
                                      <p:cBhvr>
                                        <p:cTn id="26" dur="500" fill="hold"/>
                                        <p:tgtEl>
                                          <p:spTgt spid="9219">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9219">
                                            <p:txEl>
                                              <p:pRg st="4" end="4"/>
                                            </p:txEl>
                                          </p:spTgt>
                                        </p:tgtEl>
                                        <p:attrNameLst>
                                          <p:attrName>ppt_h</p:attrName>
                                        </p:attrNameLst>
                                      </p:cBhvr>
                                      <p:tavLst>
                                        <p:tav tm="0">
                                          <p:val>
                                            <p:fltVal val="0"/>
                                          </p:val>
                                        </p:tav>
                                        <p:tav tm="100000">
                                          <p:val>
                                            <p:strVal val="#ppt_h"/>
                                          </p:val>
                                        </p:tav>
                                      </p:tavLst>
                                    </p:anim>
                                  </p:childTnLst>
                                </p:cTn>
                              </p:par>
                            </p:childTnLst>
                          </p:cTn>
                        </p:par>
                        <p:par>
                          <p:cTn id="28" fill="hold">
                            <p:stCondLst>
                              <p:cond delay="500"/>
                            </p:stCondLst>
                            <p:childTnLst>
                              <p:par>
                                <p:cTn id="29" presetID="9" presetClass="entr" presetSubtype="0" fill="hold" nodeType="afterEffect">
                                  <p:stCondLst>
                                    <p:cond delay="0"/>
                                  </p:stCondLst>
                                  <p:childTnLst>
                                    <p:set>
                                      <p:cBhvr>
                                        <p:cTn id="30" dur="1" fill="hold">
                                          <p:stCondLst>
                                            <p:cond delay="0"/>
                                          </p:stCondLst>
                                        </p:cTn>
                                        <p:tgtEl>
                                          <p:spTgt spid="9219">
                                            <p:txEl>
                                              <p:pRg st="5" end="5"/>
                                            </p:txEl>
                                          </p:spTgt>
                                        </p:tgtEl>
                                        <p:attrNameLst>
                                          <p:attrName>style.visibility</p:attrName>
                                        </p:attrNameLst>
                                      </p:cBhvr>
                                      <p:to>
                                        <p:strVal val="visible"/>
                                      </p:to>
                                    </p:set>
                                    <p:animEffect transition="in" filter="dissolve">
                                      <p:cBhvr>
                                        <p:cTn id="31" dur="500"/>
                                        <p:tgtEl>
                                          <p:spTgt spid="921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9219">
                                            <p:txEl>
                                              <p:pRg st="6" end="6"/>
                                            </p:txEl>
                                          </p:spTgt>
                                        </p:tgtEl>
                                        <p:attrNameLst>
                                          <p:attrName>style.visibility</p:attrName>
                                        </p:attrNameLst>
                                      </p:cBhvr>
                                      <p:to>
                                        <p:strVal val="visible"/>
                                      </p:to>
                                    </p:set>
                                    <p:anim calcmode="lin" valueType="num">
                                      <p:cBhvr>
                                        <p:cTn id="36" dur="500" fill="hold"/>
                                        <p:tgtEl>
                                          <p:spTgt spid="9219">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9219">
                                            <p:txEl>
                                              <p:pRg st="6" end="6"/>
                                            </p:txEl>
                                          </p:spTgt>
                                        </p:tgtEl>
                                        <p:attrNameLst>
                                          <p:attrName>ppt_h</p:attrName>
                                        </p:attrNameLst>
                                      </p:cBhvr>
                                      <p:tavLst>
                                        <p:tav tm="0">
                                          <p:val>
                                            <p:fltVal val="0"/>
                                          </p:val>
                                        </p:tav>
                                        <p:tav tm="100000">
                                          <p:val>
                                            <p:strVal val="#ppt_h"/>
                                          </p:val>
                                        </p:tav>
                                      </p:tavLst>
                                    </p:anim>
                                  </p:childTnLst>
                                </p:cTn>
                              </p:par>
                            </p:childTnLst>
                          </p:cTn>
                        </p:par>
                        <p:par>
                          <p:cTn id="38" fill="hold">
                            <p:stCondLst>
                              <p:cond delay="500"/>
                            </p:stCondLst>
                            <p:childTnLst>
                              <p:par>
                                <p:cTn id="39" presetID="9" presetClass="entr" presetSubtype="0" fill="hold" nodeType="afterEffect">
                                  <p:stCondLst>
                                    <p:cond delay="0"/>
                                  </p:stCondLst>
                                  <p:childTnLst>
                                    <p:set>
                                      <p:cBhvr>
                                        <p:cTn id="40" dur="1" fill="hold">
                                          <p:stCondLst>
                                            <p:cond delay="0"/>
                                          </p:stCondLst>
                                        </p:cTn>
                                        <p:tgtEl>
                                          <p:spTgt spid="9219">
                                            <p:txEl>
                                              <p:pRg st="7" end="7"/>
                                            </p:txEl>
                                          </p:spTgt>
                                        </p:tgtEl>
                                        <p:attrNameLst>
                                          <p:attrName>style.visibility</p:attrName>
                                        </p:attrNameLst>
                                      </p:cBhvr>
                                      <p:to>
                                        <p:strVal val="visible"/>
                                      </p:to>
                                    </p:set>
                                    <p:animEffect transition="in" filter="dissolve">
                                      <p:cBhvr>
                                        <p:cTn id="41" dur="500"/>
                                        <p:tgtEl>
                                          <p:spTgt spid="9219">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grpId="0" nodeType="clickEffect">
                                  <p:stCondLst>
                                    <p:cond delay="0"/>
                                  </p:stCondLst>
                                  <p:childTnLst>
                                    <p:set>
                                      <p:cBhvr>
                                        <p:cTn id="45" dur="1" fill="hold">
                                          <p:stCondLst>
                                            <p:cond delay="0"/>
                                          </p:stCondLst>
                                        </p:cTn>
                                        <p:tgtEl>
                                          <p:spTgt spid="9225"/>
                                        </p:tgtEl>
                                        <p:attrNameLst>
                                          <p:attrName>style.visibility</p:attrName>
                                        </p:attrNameLst>
                                      </p:cBhvr>
                                      <p:to>
                                        <p:strVal val="visible"/>
                                      </p:to>
                                    </p:set>
                                    <p:anim calcmode="lin" valueType="num">
                                      <p:cBhvr>
                                        <p:cTn id="46" dur="500" fill="hold"/>
                                        <p:tgtEl>
                                          <p:spTgt spid="9225"/>
                                        </p:tgtEl>
                                        <p:attrNameLst>
                                          <p:attrName>ppt_w</p:attrName>
                                        </p:attrNameLst>
                                      </p:cBhvr>
                                      <p:tavLst>
                                        <p:tav tm="0">
                                          <p:val>
                                            <p:fltVal val="0"/>
                                          </p:val>
                                        </p:tav>
                                        <p:tav tm="100000">
                                          <p:val>
                                            <p:strVal val="#ppt_w"/>
                                          </p:val>
                                        </p:tav>
                                      </p:tavLst>
                                    </p:anim>
                                    <p:anim calcmode="lin" valueType="num">
                                      <p:cBhvr>
                                        <p:cTn id="47" dur="500" fill="hold"/>
                                        <p:tgtEl>
                                          <p:spTgt spid="9225"/>
                                        </p:tgtEl>
                                        <p:attrNameLst>
                                          <p:attrName>ppt_h</p:attrName>
                                        </p:attrNameLst>
                                      </p:cBhvr>
                                      <p:tavLst>
                                        <p:tav tm="0">
                                          <p:val>
                                            <p:fltVal val="0"/>
                                          </p:val>
                                        </p:tav>
                                        <p:tav tm="100000">
                                          <p:val>
                                            <p:strVal val="#ppt_h"/>
                                          </p:val>
                                        </p:tav>
                                      </p:tavLst>
                                    </p:anim>
                                  </p:childTnLst>
                                </p:cTn>
                              </p:par>
                              <p:par>
                                <p:cTn id="48" presetID="23" presetClass="entr" presetSubtype="16" fill="hold" grpId="0" nodeType="withEffect">
                                  <p:stCondLst>
                                    <p:cond delay="0"/>
                                  </p:stCondLst>
                                  <p:childTnLst>
                                    <p:set>
                                      <p:cBhvr>
                                        <p:cTn id="49" dur="1" fill="hold">
                                          <p:stCondLst>
                                            <p:cond delay="0"/>
                                          </p:stCondLst>
                                        </p:cTn>
                                        <p:tgtEl>
                                          <p:spTgt spid="9226"/>
                                        </p:tgtEl>
                                        <p:attrNameLst>
                                          <p:attrName>style.visibility</p:attrName>
                                        </p:attrNameLst>
                                      </p:cBhvr>
                                      <p:to>
                                        <p:strVal val="visible"/>
                                      </p:to>
                                    </p:set>
                                    <p:anim calcmode="lin" valueType="num">
                                      <p:cBhvr>
                                        <p:cTn id="50" dur="500" fill="hold"/>
                                        <p:tgtEl>
                                          <p:spTgt spid="9226"/>
                                        </p:tgtEl>
                                        <p:attrNameLst>
                                          <p:attrName>ppt_w</p:attrName>
                                        </p:attrNameLst>
                                      </p:cBhvr>
                                      <p:tavLst>
                                        <p:tav tm="0">
                                          <p:val>
                                            <p:fltVal val="0"/>
                                          </p:val>
                                        </p:tav>
                                        <p:tav tm="100000">
                                          <p:val>
                                            <p:strVal val="#ppt_w"/>
                                          </p:val>
                                        </p:tav>
                                      </p:tavLst>
                                    </p:anim>
                                    <p:anim calcmode="lin" valueType="num">
                                      <p:cBhvr>
                                        <p:cTn id="51" dur="500" fill="hold"/>
                                        <p:tgtEl>
                                          <p:spTgt spid="922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nimBg="1"/>
      <p:bldP spid="922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841</TotalTime>
  <Words>578</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Souvenir Lt BT</vt:lpstr>
      <vt:lpstr>Default Design</vt:lpstr>
      <vt:lpstr>Don’t Worry – Be Happy!</vt:lpstr>
      <vt:lpstr>Ecclesiastes is an Autobiography of Solomon</vt:lpstr>
      <vt:lpstr>God’s Guidelines for Living</vt:lpstr>
      <vt:lpstr>God’s Guidelines for Living</vt:lpstr>
      <vt:lpstr>God’s Guidelines for Living</vt:lpstr>
      <vt:lpstr>God’s Guidelines for Living</vt:lpstr>
      <vt:lpstr>God’s Guidelines for Living</vt:lpstr>
      <vt:lpstr>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Thetford</dc:creator>
  <cp:lastModifiedBy>Richard Thetford</cp:lastModifiedBy>
  <cp:revision>37</cp:revision>
  <dcterms:created xsi:type="dcterms:W3CDTF">2005-02-15T18:28:08Z</dcterms:created>
  <dcterms:modified xsi:type="dcterms:W3CDTF">2019-10-27T18:26:48Z</dcterms:modified>
</cp:coreProperties>
</file>