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AB58"/>
    <a:srgbClr val="000000"/>
    <a:srgbClr val="FEBA76"/>
    <a:srgbClr val="004F8A"/>
    <a:srgbClr val="000082"/>
    <a:srgbClr val="A754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725" y="67"/>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6" name="Group 10"/>
          <p:cNvGrpSpPr/>
          <p:nvPr/>
        </p:nvGrpSpPr>
        <p:grpSpPr>
          <a:xfrm>
            <a:off x="-1" y="3379695"/>
            <a:ext cx="10058401" cy="2604247"/>
            <a:chOff x="-1" y="3379694"/>
            <a:chExt cx="7543801" cy="2604247"/>
          </a:xfrm>
        </p:grpSpPr>
        <p:grpSp>
          <p:nvGrpSpPr>
            <p:cNvPr id="7" name="Group 11"/>
            <p:cNvGrpSpPr/>
            <p:nvPr/>
          </p:nvGrpSpPr>
          <p:grpSpPr>
            <a:xfrm>
              <a:off x="-1" y="3379694"/>
              <a:ext cx="7543801" cy="2604247"/>
              <a:chOff x="-1" y="3379694"/>
              <a:chExt cx="7543801" cy="2604247"/>
            </a:xfrm>
          </p:grpSpPr>
          <p:sp>
            <p:nvSpPr>
              <p:cNvPr id="15" name="Snip Single Corner Rectangle 14"/>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cxnSp>
            <p:nvCxnSpPr>
              <p:cNvPr id="16" name="Straight Connector 15"/>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3" name="Teardrop 12"/>
            <p:cNvSpPr/>
            <p:nvPr/>
          </p:nvSpPr>
          <p:spPr>
            <a:xfrm>
              <a:off x="6817659" y="3621741"/>
              <a:ext cx="394447" cy="394447"/>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grpSp>
      <p:sp>
        <p:nvSpPr>
          <p:cNvPr id="2" name="Title 1"/>
          <p:cNvSpPr>
            <a:spLocks noGrp="1"/>
          </p:cNvSpPr>
          <p:nvPr>
            <p:ph type="ctrTitle"/>
          </p:nvPr>
        </p:nvSpPr>
        <p:spPr>
          <a:xfrm>
            <a:off x="1828800" y="3913282"/>
            <a:ext cx="7823200" cy="1470025"/>
          </a:xfrm>
        </p:spPr>
        <p:txBody>
          <a:bodyPr>
            <a:normAutofit/>
          </a:bodyPr>
          <a:lstStyle>
            <a:lvl1pPr algn="r">
              <a:defRPr sz="4600"/>
            </a:lvl1pPr>
          </a:lstStyle>
          <a:p>
            <a:r>
              <a:rPr lang="en-US"/>
              <a:t>Click to edit Master title style</a:t>
            </a:r>
            <a:endParaRPr/>
          </a:p>
        </p:txBody>
      </p:sp>
      <p:sp>
        <p:nvSpPr>
          <p:cNvPr id="3" name="Subtitle 2"/>
          <p:cNvSpPr>
            <a:spLocks noGrp="1"/>
          </p:cNvSpPr>
          <p:nvPr>
            <p:ph type="subTitle" idx="1"/>
          </p:nvPr>
        </p:nvSpPr>
        <p:spPr>
          <a:xfrm>
            <a:off x="1828800" y="5396754"/>
            <a:ext cx="7823200" cy="573741"/>
          </a:xfrm>
        </p:spPr>
        <p:txBody>
          <a:bodyPr>
            <a:normAutofit/>
          </a:bodyPr>
          <a:lstStyle>
            <a:lvl1pPr marL="0" indent="0" algn="r">
              <a:spcBef>
                <a:spcPct val="0"/>
              </a:spcBef>
              <a:buNone/>
              <a:defRPr sz="1400">
                <a:solidFill>
                  <a:schemeClr val="tx1">
                    <a:lumMod val="90000"/>
                    <a:lumOff val="1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rot="16200000">
            <a:off x="-635868" y="4442884"/>
            <a:ext cx="2057400" cy="486833"/>
          </a:xfrm>
        </p:spPr>
        <p:txBody>
          <a:bodyPr lIns="91440" tIns="0" bIns="0" anchor="b" anchorCtr="0"/>
          <a:lstStyle>
            <a:lvl1pPr>
              <a:defRPr sz="1400" b="1">
                <a:solidFill>
                  <a:schemeClr val="bg1">
                    <a:lumMod val="50000"/>
                  </a:schemeClr>
                </a:solidFill>
              </a:defRPr>
            </a:lvl1pPr>
          </a:lstStyle>
          <a:p>
            <a:fld id="{626C9243-ED73-40C0-A4E6-4F928F981963}" type="datetimeFigureOut">
              <a:rPr lang="en-US" smtClean="0"/>
              <a:pPr/>
              <a:t>10/28/2018</a:t>
            </a:fld>
            <a:endParaRPr lang="en-US"/>
          </a:p>
        </p:txBody>
      </p:sp>
      <p:sp>
        <p:nvSpPr>
          <p:cNvPr id="5" name="Footer Placeholder 4"/>
          <p:cNvSpPr>
            <a:spLocks noGrp="1"/>
          </p:cNvSpPr>
          <p:nvPr>
            <p:ph type="ftr" sz="quarter" idx="11"/>
          </p:nvPr>
        </p:nvSpPr>
        <p:spPr>
          <a:xfrm rot="16200000">
            <a:off x="-132848" y="4442884"/>
            <a:ext cx="2057397" cy="486833"/>
          </a:xfrm>
        </p:spPr>
        <p:txBody>
          <a:bodyPr lIns="91440" tIns="0" bIns="0" anchor="t" anchorCtr="0"/>
          <a:lstStyle>
            <a:lvl1pPr algn="l">
              <a:defRPr b="1">
                <a:solidFill>
                  <a:schemeClr val="bg1">
                    <a:lumMod val="75000"/>
                  </a:schemeClr>
                </a:solidFill>
              </a:defRPr>
            </a:lvl1p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10"/>
          <p:cNvGrpSpPr/>
          <p:nvPr/>
        </p:nvGrpSpPr>
        <p:grpSpPr>
          <a:xfrm>
            <a:off x="304800" y="228600"/>
            <a:ext cx="5669280" cy="6387352"/>
            <a:chOff x="228600" y="228600"/>
            <a:chExt cx="4251960" cy="6387352"/>
          </a:xfrm>
        </p:grpSpPr>
        <p:sp>
          <p:nvSpPr>
            <p:cNvPr id="12" name="Snip Diagonal Corner Rectangle 11"/>
            <p:cNvSpPr/>
            <p:nvPr/>
          </p:nvSpPr>
          <p:spPr>
            <a:xfrm flipV="1">
              <a:off x="2286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13" name="Teardrop 12"/>
            <p:cNvSpPr>
              <a:spLocks noChangeAspect="1"/>
            </p:cNvSpPr>
            <p:nvPr/>
          </p:nvSpPr>
          <p:spPr>
            <a:xfrm>
              <a:off x="3886200" y="432548"/>
              <a:ext cx="355002" cy="355002"/>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grpSp>
      <p:sp>
        <p:nvSpPr>
          <p:cNvPr id="2" name="Title 1"/>
          <p:cNvSpPr>
            <a:spLocks noGrp="1"/>
          </p:cNvSpPr>
          <p:nvPr>
            <p:ph type="title"/>
          </p:nvPr>
        </p:nvSpPr>
        <p:spPr>
          <a:xfrm>
            <a:off x="707136" y="2176272"/>
            <a:ext cx="4876800" cy="1161288"/>
          </a:xfrm>
        </p:spPr>
        <p:txBody>
          <a:bodyPr vert="horz" lIns="91440" tIns="45720" rIns="91440" bIns="45720" rtlCol="0" anchor="b" anchorCtr="0">
            <a:normAutofit/>
          </a:bodyPr>
          <a:lstStyle>
            <a:lvl1pPr algn="l" defTabSz="914400" rtl="0" eaLnBrk="1" latinLnBrk="0" hangingPunct="1">
              <a:spcBef>
                <a:spcPct val="0"/>
              </a:spcBef>
              <a:buNone/>
              <a:defRPr sz="3000" b="0" kern="1200">
                <a:solidFill>
                  <a:schemeClr val="accent1"/>
                </a:solidFill>
                <a:latin typeface="+mj-lt"/>
                <a:ea typeface="+mj-ea"/>
                <a:cs typeface="+mj-cs"/>
              </a:defRPr>
            </a:lvl1pPr>
          </a:lstStyle>
          <a:p>
            <a:r>
              <a:rPr lang="en-US"/>
              <a:t>Click to edit Master title style</a:t>
            </a:r>
            <a:endParaRPr/>
          </a:p>
        </p:txBody>
      </p:sp>
      <p:sp>
        <p:nvSpPr>
          <p:cNvPr id="3" name="Picture Placeholder 2"/>
          <p:cNvSpPr>
            <a:spLocks noGrp="1"/>
          </p:cNvSpPr>
          <p:nvPr>
            <p:ph type="pic" idx="1"/>
          </p:nvPr>
        </p:nvSpPr>
        <p:spPr>
          <a:xfrm flipH="1">
            <a:off x="6205967" y="228600"/>
            <a:ext cx="5669280" cy="6391656"/>
          </a:xfrm>
          <a:prstGeom prst="snip2DiagRect">
            <a:avLst>
              <a:gd name="adj1" fmla="val 0"/>
              <a:gd name="adj2" fmla="val 4017"/>
            </a:avLst>
          </a:prstGeom>
          <a:effectLst>
            <a:outerShdw blurRad="50800" dist="63500" dir="2700000" algn="tl"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buClr>
              <a:buSzPct val="90000"/>
              <a:buFont typeface="Wingdings 2" pitchFamily="18" charset="2"/>
              <a:buNone/>
              <a:defRPr sz="1800" kern="1200">
                <a:solidFill>
                  <a:schemeClr val="tx1">
                    <a:lumMod val="90000"/>
                    <a:lumOff val="10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707136" y="3342401"/>
            <a:ext cx="4876800" cy="2595282"/>
          </a:xfrm>
        </p:spPr>
        <p:txBody>
          <a:bodyPr>
            <a:normAutofit/>
          </a:bodyPr>
          <a:lstStyle>
            <a:lvl1pPr marL="0" indent="0">
              <a:lnSpc>
                <a:spcPct val="110000"/>
              </a:lnSpc>
              <a:spcBef>
                <a:spcPts val="600"/>
              </a:spcBef>
              <a:buNone/>
              <a:defRPr sz="1800" kern="1200">
                <a:solidFill>
                  <a:schemeClr val="tx1">
                    <a:lumMod val="90000"/>
                    <a:lumOff val="10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1011936" y="6300217"/>
            <a:ext cx="1731264" cy="365125"/>
          </a:xfrm>
        </p:spPr>
        <p:txBody>
          <a:bodyPr/>
          <a:lstStyle/>
          <a:p>
            <a:fld id="{626C9243-ED73-40C0-A4E6-4F928F981963}" type="datetimeFigureOut">
              <a:rPr lang="en-US" smtClean="0"/>
              <a:pPr/>
              <a:t>10/28/2018</a:t>
            </a:fld>
            <a:endParaRPr lang="en-US"/>
          </a:p>
        </p:txBody>
      </p:sp>
      <p:sp>
        <p:nvSpPr>
          <p:cNvPr id="6" name="Footer Placeholder 5"/>
          <p:cNvSpPr>
            <a:spLocks noGrp="1"/>
          </p:cNvSpPr>
          <p:nvPr>
            <p:ph type="ftr" sz="quarter" idx="11"/>
          </p:nvPr>
        </p:nvSpPr>
        <p:spPr>
          <a:xfrm>
            <a:off x="2743200" y="6300217"/>
            <a:ext cx="3121152" cy="365125"/>
          </a:xfrm>
        </p:spPr>
        <p:txBody>
          <a:bodyPr/>
          <a:lstStyle/>
          <a:p>
            <a:endParaRPr lang="en-US"/>
          </a:p>
        </p:txBody>
      </p:sp>
      <p:sp>
        <p:nvSpPr>
          <p:cNvPr id="7" name="Slide Number Placeholder 6"/>
          <p:cNvSpPr>
            <a:spLocks noGrp="1"/>
          </p:cNvSpPr>
          <p:nvPr>
            <p:ph type="sldNum" sz="quarter" idx="12"/>
          </p:nvPr>
        </p:nvSpPr>
        <p:spPr>
          <a:xfrm>
            <a:off x="402336" y="6300217"/>
            <a:ext cx="597408" cy="365125"/>
          </a:xfrm>
        </p:spPr>
        <p:txBody>
          <a:bodyPr/>
          <a:lstStyle>
            <a:lvl1pPr algn="l">
              <a:defRPr/>
            </a:lvl1pPr>
          </a:lstStyle>
          <a:p>
            <a:fld id="{920E5D43-2820-4592-8C57-E1B338F8C6EE}"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9" name="Snip Diagonal Corner Rectangle 8"/>
          <p:cNvSpPr/>
          <p:nvPr/>
        </p:nvSpPr>
        <p:spPr>
          <a:xfrm flipV="1">
            <a:off x="304800" y="4648201"/>
            <a:ext cx="11582400" cy="1963271"/>
          </a:xfrm>
          <a:prstGeom prst="snip2DiagRect">
            <a:avLst>
              <a:gd name="adj1" fmla="val 0"/>
              <a:gd name="adj2" fmla="val 937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2" name="Title 1"/>
          <p:cNvSpPr>
            <a:spLocks noGrp="1"/>
          </p:cNvSpPr>
          <p:nvPr>
            <p:ph type="title"/>
          </p:nvPr>
        </p:nvSpPr>
        <p:spPr>
          <a:xfrm>
            <a:off x="609600" y="4648200"/>
            <a:ext cx="10871200" cy="609600"/>
          </a:xfrm>
        </p:spPr>
        <p:txBody>
          <a:bodyPr vert="horz" lIns="91440" tIns="45720" rIns="91440" bIns="45720" rtlCol="0" anchor="b" anchorCtr="0">
            <a:normAutofit/>
          </a:bodyPr>
          <a:lstStyle>
            <a:lvl1pPr algn="l" defTabSz="914400" rtl="0" eaLnBrk="1" latinLnBrk="0" hangingPunct="1">
              <a:spcBef>
                <a:spcPct val="0"/>
              </a:spcBef>
              <a:buNone/>
              <a:defRPr sz="3000" b="0" kern="1200">
                <a:solidFill>
                  <a:schemeClr val="accent1"/>
                </a:solidFill>
                <a:latin typeface="+mj-lt"/>
                <a:ea typeface="+mj-ea"/>
                <a:cs typeface="+mj-cs"/>
              </a:defRPr>
            </a:lvl1pPr>
          </a:lstStyle>
          <a:p>
            <a:r>
              <a:rPr lang="en-US"/>
              <a:t>Click to edit Master title style</a:t>
            </a:r>
            <a:endParaRPr/>
          </a:p>
        </p:txBody>
      </p:sp>
      <p:sp>
        <p:nvSpPr>
          <p:cNvPr id="3" name="Date Placeholder 2"/>
          <p:cNvSpPr>
            <a:spLocks noGrp="1"/>
          </p:cNvSpPr>
          <p:nvPr>
            <p:ph type="dt" sz="half" idx="10"/>
          </p:nvPr>
        </p:nvSpPr>
        <p:spPr/>
        <p:txBody>
          <a:bodyPr/>
          <a:lstStyle/>
          <a:p>
            <a:fld id="{626C9243-ED73-40C0-A4E6-4F928F981963}" type="datetimeFigureOut">
              <a:rPr lang="en-US" smtClean="0"/>
              <a:pPr/>
              <a:t>10/28/2018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0E5D43-2820-4592-8C57-E1B338F8C6EE}" type="slidenum">
              <a:rPr lang="en-US" smtClean="0"/>
              <a:pPr/>
              <a:t>‹#›</a:t>
            </a:fld>
            <a:endParaRPr lang="en-US"/>
          </a:p>
        </p:txBody>
      </p:sp>
      <p:sp>
        <p:nvSpPr>
          <p:cNvPr id="7" name="Text Placeholder 3"/>
          <p:cNvSpPr>
            <a:spLocks noGrp="1"/>
          </p:cNvSpPr>
          <p:nvPr>
            <p:ph type="body" sz="half" idx="2"/>
          </p:nvPr>
        </p:nvSpPr>
        <p:spPr>
          <a:xfrm>
            <a:off x="609600" y="5257799"/>
            <a:ext cx="10875264" cy="820272"/>
          </a:xfrm>
        </p:spPr>
        <p:txBody>
          <a:bodyPr>
            <a:normAutofit/>
          </a:bodyPr>
          <a:lstStyle>
            <a:lvl1pPr marL="0" indent="0">
              <a:lnSpc>
                <a:spcPct val="110000"/>
              </a:lnSpc>
              <a:spcBef>
                <a:spcPct val="0"/>
              </a:spcBef>
              <a:buNone/>
              <a:defRPr sz="1800" kern="1200">
                <a:solidFill>
                  <a:schemeClr val="tx1">
                    <a:lumMod val="90000"/>
                    <a:lumOff val="10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Picture Placeholder 2"/>
          <p:cNvSpPr>
            <a:spLocks noGrp="1"/>
          </p:cNvSpPr>
          <p:nvPr>
            <p:ph type="pic" idx="1"/>
          </p:nvPr>
        </p:nvSpPr>
        <p:spPr>
          <a:xfrm flipH="1">
            <a:off x="304801" y="228600"/>
            <a:ext cx="11570447" cy="4267200"/>
          </a:xfrm>
          <a:prstGeom prst="snip2DiagRect">
            <a:avLst>
              <a:gd name="adj1" fmla="val 0"/>
              <a:gd name="adj2" fmla="val 4332"/>
            </a:avLst>
          </a:prstGeom>
          <a:effectLst>
            <a:outerShdw blurRad="50800" dist="63500" dir="2700000" algn="tl"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buClr>
              <a:buSzPct val="90000"/>
              <a:buFont typeface="Wingdings 2" pitchFamily="18" charset="2"/>
              <a:buNone/>
              <a:defRPr sz="1800" kern="1200">
                <a:solidFill>
                  <a:schemeClr val="tx1">
                    <a:lumMod val="90000"/>
                    <a:lumOff val="10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losin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26C9243-ED73-40C0-A4E6-4F928F981963}" type="datetimeFigureOut">
              <a:rPr lang="en-US" smtClean="0"/>
              <a:pPr/>
              <a:t>10/28/2018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0E5D43-2820-4592-8C57-E1B338F8C6EE}"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Snip Diagonal Corner Rectangle 8"/>
          <p:cNvSpPr/>
          <p:nvPr/>
        </p:nvSpPr>
        <p:spPr>
          <a:xfrm flipV="1">
            <a:off x="304800" y="1707776"/>
            <a:ext cx="115824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10" name="Snip Diagonal Corner Rectangle 9"/>
          <p:cNvSpPr/>
          <p:nvPr/>
        </p:nvSpPr>
        <p:spPr>
          <a:xfrm flipV="1">
            <a:off x="304800" y="228597"/>
            <a:ext cx="115824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626C9243-ED73-40C0-A4E6-4F928F981963}" type="datetimeFigureOut">
              <a:rPr lang="en-US" smtClean="0"/>
              <a:pPr/>
              <a:t>10/28/2018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0E5D43-2820-4592-8C57-E1B338F8C6EE}"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8" name="Snip Diagonal Corner Rectangle 7"/>
          <p:cNvSpPr/>
          <p:nvPr/>
        </p:nvSpPr>
        <p:spPr>
          <a:xfrm flipV="1">
            <a:off x="304800" y="228600"/>
            <a:ext cx="11582400" cy="6387352"/>
          </a:xfrm>
          <a:prstGeom prst="snip2DiagRect">
            <a:avLst>
              <a:gd name="adj1" fmla="val 0"/>
              <a:gd name="adj2" fmla="val 252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2" name="Vertical Title 1"/>
          <p:cNvSpPr>
            <a:spLocks noGrp="1"/>
          </p:cNvSpPr>
          <p:nvPr>
            <p:ph type="title" orient="vert"/>
          </p:nvPr>
        </p:nvSpPr>
        <p:spPr>
          <a:xfrm>
            <a:off x="9956800" y="838201"/>
            <a:ext cx="1625600" cy="51054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039283" y="838201"/>
            <a:ext cx="8409517" cy="5105400"/>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626C9243-ED73-40C0-A4E6-4F928F981963}" type="datetimeFigureOut">
              <a:rPr lang="en-US" smtClean="0"/>
              <a:pPr/>
              <a:t>10/28/2018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0E5D43-2820-4592-8C57-E1B338F8C6EE}"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Snip Diagonal Corner Rectangle 8"/>
          <p:cNvSpPr/>
          <p:nvPr/>
        </p:nvSpPr>
        <p:spPr>
          <a:xfrm flipV="1">
            <a:off x="304800" y="1707776"/>
            <a:ext cx="115824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10" name="Snip Diagonal Corner Rectangle 9"/>
          <p:cNvSpPr/>
          <p:nvPr/>
        </p:nvSpPr>
        <p:spPr>
          <a:xfrm flipV="1">
            <a:off x="304800" y="228597"/>
            <a:ext cx="115824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626C9243-ED73-40C0-A4E6-4F928F981963}" type="datetimeFigureOut">
              <a:rPr lang="en-US" smtClean="0"/>
              <a:pPr/>
              <a:t>10/28/2018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0E5D43-2820-4592-8C57-E1B338F8C6EE}"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6" name="Group 14"/>
          <p:cNvGrpSpPr/>
          <p:nvPr/>
        </p:nvGrpSpPr>
        <p:grpSpPr>
          <a:xfrm>
            <a:off x="-1" y="3379695"/>
            <a:ext cx="10058401" cy="2604247"/>
            <a:chOff x="-1" y="3379694"/>
            <a:chExt cx="7543801" cy="2604247"/>
          </a:xfrm>
        </p:grpSpPr>
        <p:grpSp>
          <p:nvGrpSpPr>
            <p:cNvPr id="7" name="Group 11"/>
            <p:cNvGrpSpPr/>
            <p:nvPr/>
          </p:nvGrpSpPr>
          <p:grpSpPr>
            <a:xfrm>
              <a:off x="-1" y="3379694"/>
              <a:ext cx="7543801" cy="2604247"/>
              <a:chOff x="-1" y="3379694"/>
              <a:chExt cx="7543801" cy="2604247"/>
            </a:xfrm>
          </p:grpSpPr>
          <p:sp>
            <p:nvSpPr>
              <p:cNvPr id="17" name="Snip Single Corner Rectangle 16"/>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cxnSp>
            <p:nvCxnSpPr>
              <p:cNvPr id="18" name="Straight Connector 17"/>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6" name="Teardrop 15"/>
            <p:cNvSpPr/>
            <p:nvPr/>
          </p:nvSpPr>
          <p:spPr>
            <a:xfrm>
              <a:off x="6817659" y="3621741"/>
              <a:ext cx="394447" cy="394447"/>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grpSp>
      <p:sp>
        <p:nvSpPr>
          <p:cNvPr id="2" name="Title 1"/>
          <p:cNvSpPr>
            <a:spLocks noGrp="1"/>
          </p:cNvSpPr>
          <p:nvPr>
            <p:ph type="ctrTitle"/>
          </p:nvPr>
        </p:nvSpPr>
        <p:spPr>
          <a:xfrm>
            <a:off x="1828800" y="3913282"/>
            <a:ext cx="7823200" cy="1470025"/>
          </a:xfrm>
        </p:spPr>
        <p:txBody>
          <a:bodyPr>
            <a:normAutofit/>
          </a:bodyPr>
          <a:lstStyle>
            <a:lvl1pPr algn="r">
              <a:defRPr sz="4600"/>
            </a:lvl1pPr>
          </a:lstStyle>
          <a:p>
            <a:r>
              <a:rPr lang="en-US"/>
              <a:t>Click to edit Master title style</a:t>
            </a:r>
            <a:endParaRPr/>
          </a:p>
        </p:txBody>
      </p:sp>
      <p:sp>
        <p:nvSpPr>
          <p:cNvPr id="3" name="Subtitle 2"/>
          <p:cNvSpPr>
            <a:spLocks noGrp="1"/>
          </p:cNvSpPr>
          <p:nvPr>
            <p:ph type="subTitle" idx="1"/>
          </p:nvPr>
        </p:nvSpPr>
        <p:spPr>
          <a:xfrm>
            <a:off x="1828800" y="5396754"/>
            <a:ext cx="7823200" cy="573741"/>
          </a:xfrm>
        </p:spPr>
        <p:txBody>
          <a:bodyPr>
            <a:normAutofit/>
          </a:bodyPr>
          <a:lstStyle>
            <a:lvl1pPr marL="0" indent="0" algn="r">
              <a:spcBef>
                <a:spcPct val="0"/>
              </a:spcBef>
              <a:buNone/>
              <a:defRPr sz="1400">
                <a:solidFill>
                  <a:schemeClr val="tx1">
                    <a:lumMod val="90000"/>
                    <a:lumOff val="1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rot="16200000">
            <a:off x="-635868" y="4442884"/>
            <a:ext cx="2057400" cy="486833"/>
          </a:xfrm>
        </p:spPr>
        <p:txBody>
          <a:bodyPr lIns="91440" tIns="0" bIns="0" anchor="b" anchorCtr="0"/>
          <a:lstStyle>
            <a:lvl1pPr>
              <a:defRPr sz="1400" b="1">
                <a:solidFill>
                  <a:schemeClr val="bg1">
                    <a:lumMod val="50000"/>
                  </a:schemeClr>
                </a:solidFill>
              </a:defRPr>
            </a:lvl1pPr>
          </a:lstStyle>
          <a:p>
            <a:fld id="{626C9243-ED73-40C0-A4E6-4F928F981963}" type="datetimeFigureOut">
              <a:rPr lang="en-US" smtClean="0"/>
              <a:pPr/>
              <a:t>10/28/2018</a:t>
            </a:fld>
            <a:endParaRPr lang="en-US"/>
          </a:p>
        </p:txBody>
      </p:sp>
      <p:sp>
        <p:nvSpPr>
          <p:cNvPr id="5" name="Footer Placeholder 4"/>
          <p:cNvSpPr>
            <a:spLocks noGrp="1"/>
          </p:cNvSpPr>
          <p:nvPr>
            <p:ph type="ftr" sz="quarter" idx="11"/>
          </p:nvPr>
        </p:nvSpPr>
        <p:spPr>
          <a:xfrm rot="16200000">
            <a:off x="-132848" y="4442884"/>
            <a:ext cx="2057397" cy="486833"/>
          </a:xfrm>
        </p:spPr>
        <p:txBody>
          <a:bodyPr lIns="91440" tIns="0" bIns="0" anchor="t" anchorCtr="0"/>
          <a:lstStyle>
            <a:lvl1pPr algn="l">
              <a:defRPr b="1">
                <a:solidFill>
                  <a:schemeClr val="bg1">
                    <a:lumMod val="75000"/>
                  </a:schemeClr>
                </a:solidFill>
              </a:defRPr>
            </a:lvl1pPr>
          </a:lstStyle>
          <a:p>
            <a:endParaRPr lang="en-US"/>
          </a:p>
        </p:txBody>
      </p:sp>
      <p:sp>
        <p:nvSpPr>
          <p:cNvPr id="12" name="Picture Placeholder 11"/>
          <p:cNvSpPr>
            <a:spLocks noGrp="1"/>
          </p:cNvSpPr>
          <p:nvPr>
            <p:ph type="pic" sz="quarter" idx="12"/>
          </p:nvPr>
        </p:nvSpPr>
        <p:spPr>
          <a:xfrm>
            <a:off x="0" y="676835"/>
            <a:ext cx="10058400" cy="2587752"/>
          </a:xfrm>
          <a:effectLst>
            <a:outerShdw blurRad="50800" dist="63500" dir="2700000" algn="tl" rotWithShape="0">
              <a:prstClr val="black">
                <a:alpha val="50000"/>
              </a:prstClr>
            </a:outerShdw>
          </a:effectLst>
        </p:spPr>
        <p:txBody>
          <a:bodyPr>
            <a:normAutofit/>
          </a:bodyPr>
          <a:lstStyle>
            <a:lvl1pPr marL="0" indent="0">
              <a:buNone/>
              <a:defRPr sz="1800"/>
            </a:lvl1pPr>
          </a:lstStyle>
          <a:p>
            <a:r>
              <a:rPr lang="en-US"/>
              <a:t>Click icon to add picture</a:t>
            </a:r>
            <a:endParaRPr/>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6" name="Group 6"/>
          <p:cNvGrpSpPr/>
          <p:nvPr/>
        </p:nvGrpSpPr>
        <p:grpSpPr>
          <a:xfrm flipH="1">
            <a:off x="2133600" y="2126878"/>
            <a:ext cx="10058401" cy="2604247"/>
            <a:chOff x="-1" y="3379694"/>
            <a:chExt cx="7543801" cy="2604247"/>
          </a:xfrm>
        </p:grpSpPr>
        <p:grpSp>
          <p:nvGrpSpPr>
            <p:cNvPr id="7" name="Group 11"/>
            <p:cNvGrpSpPr/>
            <p:nvPr/>
          </p:nvGrpSpPr>
          <p:grpSpPr>
            <a:xfrm>
              <a:off x="-1" y="3379694"/>
              <a:ext cx="7543801" cy="2604247"/>
              <a:chOff x="-1" y="3379694"/>
              <a:chExt cx="7543801" cy="2604247"/>
            </a:xfrm>
          </p:grpSpPr>
          <p:sp>
            <p:nvSpPr>
              <p:cNvPr id="10" name="Snip Single Corner Rectangle 9"/>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cxnSp>
            <p:nvCxnSpPr>
              <p:cNvPr id="11" name="Straight Connector 10"/>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9" name="Teardrop 8"/>
            <p:cNvSpPr/>
            <p:nvPr/>
          </p:nvSpPr>
          <p:spPr>
            <a:xfrm flipH="1">
              <a:off x="228599" y="3621741"/>
              <a:ext cx="394447" cy="394447"/>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grpSp>
      <p:sp>
        <p:nvSpPr>
          <p:cNvPr id="2" name="Title 1"/>
          <p:cNvSpPr>
            <a:spLocks noGrp="1"/>
          </p:cNvSpPr>
          <p:nvPr>
            <p:ph type="title"/>
          </p:nvPr>
        </p:nvSpPr>
        <p:spPr>
          <a:xfrm>
            <a:off x="2314807" y="2653553"/>
            <a:ext cx="7827264" cy="14721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tx1">
                    <a:lumMod val="90000"/>
                    <a:lumOff val="10000"/>
                  </a:schemeClr>
                </a:solidFill>
                <a:latin typeface="+mj-lt"/>
                <a:ea typeface="+mj-ea"/>
                <a:cs typeface="+mj-cs"/>
              </a:defRPr>
            </a:lvl1pPr>
          </a:lstStyle>
          <a:p>
            <a:r>
              <a:rPr lang="en-US"/>
              <a:t>Click to edit Master title style</a:t>
            </a:r>
            <a:endParaRPr/>
          </a:p>
        </p:txBody>
      </p:sp>
      <p:sp>
        <p:nvSpPr>
          <p:cNvPr id="3" name="Text Placeholder 2"/>
          <p:cNvSpPr>
            <a:spLocks noGrp="1"/>
          </p:cNvSpPr>
          <p:nvPr>
            <p:ph type="body" idx="1"/>
          </p:nvPr>
        </p:nvSpPr>
        <p:spPr>
          <a:xfrm>
            <a:off x="2314807" y="4134881"/>
            <a:ext cx="7827264" cy="576072"/>
          </a:xfrm>
        </p:spPr>
        <p:txBody>
          <a:bodyPr vert="horz" lIns="91440" tIns="45720" rIns="91440" bIns="45720" rtlCol="0">
            <a:normAutofit/>
          </a:bodyPr>
          <a:lstStyle>
            <a:lvl1pPr marL="0" indent="0" algn="l" defTabSz="914400" rtl="0" eaLnBrk="1" latinLnBrk="0" hangingPunct="1">
              <a:spcBef>
                <a:spcPts val="0"/>
              </a:spcBef>
              <a:buClr>
                <a:schemeClr val="accent1"/>
              </a:buClr>
              <a:buSzPct val="90000"/>
              <a:buFont typeface="Wingdings 2" pitchFamily="18" charset="2"/>
              <a:buNone/>
              <a:defRPr sz="1400" kern="1200">
                <a:solidFill>
                  <a:schemeClr val="tx1">
                    <a:lumMod val="90000"/>
                    <a:lumOff val="10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a:xfrm rot="16200000">
            <a:off x="11016254" y="3414184"/>
            <a:ext cx="1828801" cy="486833"/>
          </a:xfrm>
        </p:spPr>
        <p:txBody>
          <a:bodyPr vert="horz" lIns="91440" tIns="0" rIns="91440" bIns="0" rtlCol="0" anchor="t" anchorCtr="0"/>
          <a:lstStyle>
            <a:lvl1pPr marL="0" algn="l" defTabSz="914400" rtl="0" eaLnBrk="1" latinLnBrk="0" hangingPunct="1">
              <a:defRPr sz="1100" b="1" kern="1200">
                <a:solidFill>
                  <a:schemeClr val="bg1">
                    <a:lumMod val="75000"/>
                  </a:schemeClr>
                </a:solidFill>
                <a:latin typeface="+mn-lt"/>
                <a:ea typeface="+mn-ea"/>
                <a:cs typeface="+mn-cs"/>
              </a:defRPr>
            </a:lvl1pPr>
          </a:lstStyle>
          <a:p>
            <a:endParaRPr lang="en-US"/>
          </a:p>
        </p:txBody>
      </p:sp>
      <p:sp>
        <p:nvSpPr>
          <p:cNvPr id="4" name="Date Placeholder 3"/>
          <p:cNvSpPr>
            <a:spLocks noGrp="1"/>
          </p:cNvSpPr>
          <p:nvPr>
            <p:ph type="dt" sz="half" idx="10"/>
          </p:nvPr>
        </p:nvSpPr>
        <p:spPr>
          <a:xfrm rot="16200000">
            <a:off x="10515479" y="3414184"/>
            <a:ext cx="1828800" cy="486833"/>
          </a:xfrm>
        </p:spPr>
        <p:txBody>
          <a:bodyPr vert="horz" lIns="91440" tIns="0" rIns="91440" bIns="0" rtlCol="0" anchor="b" anchorCtr="0"/>
          <a:lstStyle>
            <a:lvl1pPr marL="0" algn="l" defTabSz="914400" rtl="0" eaLnBrk="1" latinLnBrk="0" hangingPunct="1">
              <a:defRPr sz="1400" b="1" kern="1200">
                <a:solidFill>
                  <a:schemeClr val="bg1">
                    <a:lumMod val="50000"/>
                  </a:schemeClr>
                </a:solidFill>
                <a:latin typeface="+mn-lt"/>
                <a:ea typeface="+mn-ea"/>
                <a:cs typeface="+mn-cs"/>
              </a:defRPr>
            </a:lvl1pPr>
          </a:lstStyle>
          <a:p>
            <a:fld id="{626C9243-ED73-40C0-A4E6-4F928F981963}" type="datetimeFigureOut">
              <a:rPr lang="en-US" smtClean="0"/>
              <a:pPr/>
              <a:t>10/28/2018</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Snip Diagonal Corner Rectangle 10"/>
          <p:cNvSpPr/>
          <p:nvPr/>
        </p:nvSpPr>
        <p:spPr>
          <a:xfrm flipV="1">
            <a:off x="304800" y="1707776"/>
            <a:ext cx="115824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12" name="Snip Diagonal Corner Rectangle 11"/>
          <p:cNvSpPr/>
          <p:nvPr/>
        </p:nvSpPr>
        <p:spPr>
          <a:xfrm flipV="1">
            <a:off x="304800" y="228597"/>
            <a:ext cx="115824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2" name="Title 1"/>
          <p:cNvSpPr>
            <a:spLocks noGrp="1"/>
          </p:cNvSpPr>
          <p:nvPr>
            <p:ph type="title"/>
          </p:nvPr>
        </p:nvSpPr>
        <p:spPr>
          <a:xfrm>
            <a:off x="1039284" y="295833"/>
            <a:ext cx="10111317" cy="1143000"/>
          </a:xfrm>
        </p:spPr>
        <p:txBody>
          <a:bodyPr/>
          <a:lstStyle/>
          <a:p>
            <a:r>
              <a:rPr lang="en-US"/>
              <a:t>Click to edit Master title style</a:t>
            </a:r>
            <a:endParaRPr/>
          </a:p>
        </p:txBody>
      </p:sp>
      <p:sp>
        <p:nvSpPr>
          <p:cNvPr id="3" name="Content Placeholder 2"/>
          <p:cNvSpPr>
            <a:spLocks noGrp="1"/>
          </p:cNvSpPr>
          <p:nvPr>
            <p:ph sz="half" idx="1"/>
          </p:nvPr>
        </p:nvSpPr>
        <p:spPr>
          <a:xfrm>
            <a:off x="1039281" y="1981201"/>
            <a:ext cx="4876800" cy="3975100"/>
          </a:xfrm>
        </p:spPr>
        <p:txBody>
          <a:bodyPr>
            <a:normAutofit/>
          </a:bodyPr>
          <a:lstStyle>
            <a:lvl1pPr>
              <a:defRPr sz="2200"/>
            </a:lvl1pPr>
            <a:lvl2pPr>
              <a:defRPr sz="20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6273801" y="1981201"/>
            <a:ext cx="4876800" cy="3975100"/>
          </a:xfrm>
        </p:spPr>
        <p:txBody>
          <a:bodyPr>
            <a:normAutofit/>
          </a:bodyPr>
          <a:lstStyle>
            <a:lvl1pPr>
              <a:defRPr sz="2200"/>
            </a:lvl1pPr>
            <a:lvl2pPr>
              <a:defRPr sz="2000"/>
            </a:lvl2pPr>
            <a:lvl3pPr>
              <a:defRPr sz="1800"/>
            </a:lvl3pPr>
            <a:lvl4pPr>
              <a:defRPr sz="1800"/>
            </a:lvl4pPr>
            <a:lvl5pPr>
              <a:defRPr sz="1800"/>
            </a:lvl5pPr>
            <a:lvl6pPr marL="1946275" indent="-344488">
              <a:defRPr sz="1800"/>
            </a:lvl6pPr>
            <a:lvl7pPr marL="1946275" indent="-344488">
              <a:defRPr sz="1800"/>
            </a:lvl7pPr>
            <a:lvl8pPr marL="1946275" indent="-344488">
              <a:defRPr sz="1800"/>
            </a:lvl8pPr>
            <a:lvl9pPr marL="1946275"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626C9243-ED73-40C0-A4E6-4F928F981963}" type="datetimeFigureOut">
              <a:rPr lang="en-US" smtClean="0"/>
              <a:pPr/>
              <a:t>10/28/2018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0E5D43-2820-4592-8C57-E1B338F8C6EE}"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Snip Diagonal Corner Rectangle 11"/>
          <p:cNvSpPr/>
          <p:nvPr/>
        </p:nvSpPr>
        <p:spPr>
          <a:xfrm flipV="1">
            <a:off x="304800" y="1707776"/>
            <a:ext cx="115824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13" name="Snip Diagonal Corner Rectangle 12"/>
          <p:cNvSpPr/>
          <p:nvPr/>
        </p:nvSpPr>
        <p:spPr>
          <a:xfrm flipV="1">
            <a:off x="304800" y="228597"/>
            <a:ext cx="115824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2" name="Title 1"/>
          <p:cNvSpPr>
            <a:spLocks noGrp="1"/>
          </p:cNvSpPr>
          <p:nvPr>
            <p:ph type="title"/>
          </p:nvPr>
        </p:nvSpPr>
        <p:spPr>
          <a:xfrm>
            <a:off x="1039284" y="295833"/>
            <a:ext cx="10111317" cy="1143000"/>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039284" y="1852426"/>
            <a:ext cx="4876800" cy="868362"/>
          </a:xfrm>
        </p:spPr>
        <p:txBody>
          <a:bodyPr anchor="ctr" anchorCtr="0">
            <a:noAutofit/>
          </a:bodyPr>
          <a:lstStyle>
            <a:lvl1pPr marL="0" indent="0" algn="ctr">
              <a:spcBef>
                <a:spcPct val="0"/>
              </a:spcBef>
              <a:buNone/>
              <a:defRPr sz="26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39284" y="2743200"/>
            <a:ext cx="4876800" cy="3213100"/>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6273801" y="1852426"/>
            <a:ext cx="4876800" cy="868362"/>
          </a:xfrm>
        </p:spPr>
        <p:txBody>
          <a:bodyPr anchor="ctr" anchorCtr="0">
            <a:noAutofit/>
          </a:bodyPr>
          <a:lstStyle>
            <a:lvl1pPr marL="0" indent="0" algn="ctr">
              <a:spcBef>
                <a:spcPct val="0"/>
              </a:spcBef>
              <a:buNone/>
              <a:defRPr sz="26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73801" y="2743200"/>
            <a:ext cx="4876800" cy="3213100"/>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626C9243-ED73-40C0-A4E6-4F928F981963}" type="datetimeFigureOut">
              <a:rPr lang="en-US" smtClean="0"/>
              <a:pPr/>
              <a:t>10/28/2018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0E5D43-2820-4592-8C57-E1B338F8C6EE}"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Snip Diagonal Corner Rectangle 8"/>
          <p:cNvSpPr/>
          <p:nvPr/>
        </p:nvSpPr>
        <p:spPr>
          <a:xfrm flipV="1">
            <a:off x="304800" y="1707776"/>
            <a:ext cx="115824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10" name="Snip Diagonal Corner Rectangle 9"/>
          <p:cNvSpPr/>
          <p:nvPr/>
        </p:nvSpPr>
        <p:spPr>
          <a:xfrm flipV="1">
            <a:off x="304800" y="228597"/>
            <a:ext cx="115824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626C9243-ED73-40C0-A4E6-4F928F981963}" type="datetimeFigureOut">
              <a:rPr lang="en-US" smtClean="0"/>
              <a:pPr/>
              <a:t>10/28/2018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0E5D43-2820-4592-8C57-E1B338F8C6EE}"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Snip Diagonal Corner Rectangle 5"/>
          <p:cNvSpPr/>
          <p:nvPr/>
        </p:nvSpPr>
        <p:spPr>
          <a:xfrm flipV="1">
            <a:off x="304800" y="228600"/>
            <a:ext cx="11582400" cy="6387352"/>
          </a:xfrm>
          <a:prstGeom prst="snip2DiagRect">
            <a:avLst>
              <a:gd name="adj1" fmla="val 0"/>
              <a:gd name="adj2" fmla="val 252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2" name="Date Placeholder 1"/>
          <p:cNvSpPr>
            <a:spLocks noGrp="1"/>
          </p:cNvSpPr>
          <p:nvPr>
            <p:ph type="dt" sz="half" idx="10"/>
          </p:nvPr>
        </p:nvSpPr>
        <p:spPr/>
        <p:txBody>
          <a:bodyPr/>
          <a:lstStyle/>
          <a:p>
            <a:fld id="{626C9243-ED73-40C0-A4E6-4F928F981963}" type="datetimeFigureOut">
              <a:rPr lang="en-US" smtClean="0"/>
              <a:pPr/>
              <a:t>10/28/2018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0E5D43-2820-4592-8C57-E1B338F8C6EE}"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11"/>
          <p:cNvGrpSpPr/>
          <p:nvPr/>
        </p:nvGrpSpPr>
        <p:grpSpPr>
          <a:xfrm>
            <a:off x="304800" y="228600"/>
            <a:ext cx="5669280" cy="6387352"/>
            <a:chOff x="228600" y="228600"/>
            <a:chExt cx="4251960" cy="6387352"/>
          </a:xfrm>
        </p:grpSpPr>
        <p:sp>
          <p:nvSpPr>
            <p:cNvPr id="13" name="Snip Diagonal Corner Rectangle 12"/>
            <p:cNvSpPr/>
            <p:nvPr/>
          </p:nvSpPr>
          <p:spPr>
            <a:xfrm flipV="1">
              <a:off x="2286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14" name="Teardrop 13"/>
            <p:cNvSpPr>
              <a:spLocks noChangeAspect="1"/>
            </p:cNvSpPr>
            <p:nvPr/>
          </p:nvSpPr>
          <p:spPr>
            <a:xfrm>
              <a:off x="3886200" y="432548"/>
              <a:ext cx="355002" cy="355002"/>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grpSp>
      <p:sp>
        <p:nvSpPr>
          <p:cNvPr id="15" name="Snip Diagonal Corner Rectangle 14"/>
          <p:cNvSpPr/>
          <p:nvPr/>
        </p:nvSpPr>
        <p:spPr>
          <a:xfrm flipV="1">
            <a:off x="6197600" y="228600"/>
            <a:ext cx="566928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2" name="Title 1"/>
          <p:cNvSpPr>
            <a:spLocks noGrp="1"/>
          </p:cNvSpPr>
          <p:nvPr>
            <p:ph type="title"/>
          </p:nvPr>
        </p:nvSpPr>
        <p:spPr>
          <a:xfrm>
            <a:off x="701040" y="2177303"/>
            <a:ext cx="4876800" cy="1162050"/>
          </a:xfrm>
        </p:spPr>
        <p:txBody>
          <a:bodyPr anchor="b">
            <a:normAutofit/>
          </a:bodyPr>
          <a:lstStyle>
            <a:lvl1pPr algn="l">
              <a:defRPr sz="3000" b="0">
                <a:solidFill>
                  <a:schemeClr val="accent1"/>
                </a:solidFill>
              </a:defRPr>
            </a:lvl1pPr>
          </a:lstStyle>
          <a:p>
            <a:r>
              <a:rPr lang="en-US"/>
              <a:t>Click to edit Master title style</a:t>
            </a:r>
            <a:endParaRPr/>
          </a:p>
        </p:txBody>
      </p:sp>
      <p:sp>
        <p:nvSpPr>
          <p:cNvPr id="3" name="Content Placeholder 2"/>
          <p:cNvSpPr>
            <a:spLocks noGrp="1"/>
          </p:cNvSpPr>
          <p:nvPr>
            <p:ph idx="1"/>
          </p:nvPr>
        </p:nvSpPr>
        <p:spPr>
          <a:xfrm>
            <a:off x="6593840" y="609600"/>
            <a:ext cx="4876800" cy="53340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701040" y="3352800"/>
            <a:ext cx="4876800" cy="2590801"/>
          </a:xfrm>
        </p:spPr>
        <p:txBody>
          <a:bodyPr>
            <a:normAutofit/>
          </a:bodyPr>
          <a:lstStyle>
            <a:lvl1pPr marL="0" indent="0">
              <a:lnSpc>
                <a:spcPct val="110000"/>
              </a:lnSpc>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1016000" y="6297707"/>
            <a:ext cx="1727200" cy="365125"/>
          </a:xfrm>
        </p:spPr>
        <p:txBody>
          <a:bodyPr/>
          <a:lstStyle/>
          <a:p>
            <a:fld id="{626C9243-ED73-40C0-A4E6-4F928F981963}" type="datetimeFigureOut">
              <a:rPr lang="en-US" smtClean="0"/>
              <a:pPr/>
              <a:t>10/28/2018</a:t>
            </a:fld>
            <a:endParaRPr lang="en-US"/>
          </a:p>
        </p:txBody>
      </p:sp>
      <p:sp>
        <p:nvSpPr>
          <p:cNvPr id="6" name="Footer Placeholder 5"/>
          <p:cNvSpPr>
            <a:spLocks noGrp="1"/>
          </p:cNvSpPr>
          <p:nvPr>
            <p:ph type="ftr" sz="quarter" idx="11"/>
          </p:nvPr>
        </p:nvSpPr>
        <p:spPr>
          <a:xfrm>
            <a:off x="2743200" y="6297707"/>
            <a:ext cx="3119717" cy="365125"/>
          </a:xfrm>
        </p:spPr>
        <p:txBody>
          <a:bodyPr/>
          <a:lstStyle/>
          <a:p>
            <a:endParaRPr lang="en-US"/>
          </a:p>
        </p:txBody>
      </p:sp>
      <p:sp>
        <p:nvSpPr>
          <p:cNvPr id="7" name="Slide Number Placeholder 6"/>
          <p:cNvSpPr>
            <a:spLocks noGrp="1"/>
          </p:cNvSpPr>
          <p:nvPr>
            <p:ph type="sldNum" sz="quarter" idx="12"/>
          </p:nvPr>
        </p:nvSpPr>
        <p:spPr>
          <a:xfrm>
            <a:off x="406401" y="6297707"/>
            <a:ext cx="591671" cy="365125"/>
          </a:xfrm>
        </p:spPr>
        <p:txBody>
          <a:bodyPr/>
          <a:lstStyle>
            <a:lvl1pPr algn="l">
              <a:defRPr/>
            </a:lvl1pPr>
          </a:lstStyle>
          <a:p>
            <a:fld id="{920E5D43-2820-4592-8C57-E1B338F8C6EE}"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284" y="295833"/>
            <a:ext cx="10111317" cy="1143000"/>
          </a:xfrm>
          <a:prstGeom prst="rect">
            <a:avLst/>
          </a:prstGeom>
        </p:spPr>
        <p:txBody>
          <a:bodyPr vert="horz" lIns="91440" tIns="45720" rIns="91440" bIns="45720" rtlCol="0" anchor="b" anchorCtr="0">
            <a:normAutofit/>
          </a:bodyPr>
          <a:lstStyle/>
          <a:p>
            <a:r>
              <a:rPr lang="en-US"/>
              <a:t>Click to edit Master title style</a:t>
            </a:r>
            <a:endParaRPr/>
          </a:p>
        </p:txBody>
      </p:sp>
      <p:sp>
        <p:nvSpPr>
          <p:cNvPr id="3" name="Text Placeholder 2"/>
          <p:cNvSpPr>
            <a:spLocks noGrp="1"/>
          </p:cNvSpPr>
          <p:nvPr>
            <p:ph type="body" idx="1"/>
          </p:nvPr>
        </p:nvSpPr>
        <p:spPr>
          <a:xfrm>
            <a:off x="1039284" y="1949824"/>
            <a:ext cx="10111317" cy="40072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304800" y="6243919"/>
            <a:ext cx="2844800"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fld id="{626C9243-ED73-40C0-A4E6-4F928F981963}" type="datetimeFigureOut">
              <a:rPr lang="en-US" smtClean="0"/>
              <a:pPr/>
              <a:t>10/28/2018</a:t>
            </a:fld>
            <a:endParaRPr lang="en-US"/>
          </a:p>
        </p:txBody>
      </p:sp>
      <p:sp>
        <p:nvSpPr>
          <p:cNvPr id="5" name="Footer Placeholder 4"/>
          <p:cNvSpPr>
            <a:spLocks noGrp="1"/>
          </p:cNvSpPr>
          <p:nvPr>
            <p:ph type="ftr" sz="quarter" idx="3"/>
          </p:nvPr>
        </p:nvSpPr>
        <p:spPr>
          <a:xfrm>
            <a:off x="7823200" y="6248401"/>
            <a:ext cx="38608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endParaRPr lang="en-US"/>
          </a:p>
        </p:txBody>
      </p:sp>
      <p:sp>
        <p:nvSpPr>
          <p:cNvPr id="6" name="Slide Number Placeholder 5"/>
          <p:cNvSpPr>
            <a:spLocks noGrp="1"/>
          </p:cNvSpPr>
          <p:nvPr>
            <p:ph type="sldNum" sz="quarter" idx="4"/>
          </p:nvPr>
        </p:nvSpPr>
        <p:spPr>
          <a:xfrm>
            <a:off x="5740400" y="6248401"/>
            <a:ext cx="711200" cy="365125"/>
          </a:xfrm>
          <a:prstGeom prst="rect">
            <a:avLst/>
          </a:prstGeom>
        </p:spPr>
        <p:txBody>
          <a:bodyPr vert="horz" lIns="91440" tIns="45720" rIns="91440" bIns="45720" rtlCol="0" anchor="ctr"/>
          <a:lstStyle>
            <a:lvl1pPr algn="ctr">
              <a:defRPr sz="1100" b="1">
                <a:solidFill>
                  <a:schemeClr val="bg1">
                    <a:lumMod val="65000"/>
                  </a:schemeClr>
                </a:solidFill>
              </a:defRPr>
            </a:lvl1pPr>
          </a:lstStyle>
          <a:p>
            <a:fld id="{920E5D43-2820-4592-8C57-E1B338F8C6E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xStyles>
    <p:titleStyle>
      <a:lvl1pPr algn="l" defTabSz="914400" rtl="0" eaLnBrk="1" latinLnBrk="0" hangingPunct="1">
        <a:spcBef>
          <a:spcPct val="0"/>
        </a:spcBef>
        <a:buNone/>
        <a:defRPr sz="3800" kern="1200">
          <a:solidFill>
            <a:schemeClr val="tx1">
              <a:lumMod val="90000"/>
              <a:lumOff val="10000"/>
            </a:schemeClr>
          </a:solidFill>
          <a:latin typeface="+mj-lt"/>
          <a:ea typeface="+mj-ea"/>
          <a:cs typeface="+mj-cs"/>
        </a:defRPr>
      </a:lvl1pPr>
    </p:titleStyle>
    <p:bodyStyle>
      <a:lvl1pPr marL="342900" indent="-342900" algn="l" defTabSz="914400" rtl="0" eaLnBrk="1" latinLnBrk="0" hangingPunct="1">
        <a:spcBef>
          <a:spcPts val="2000"/>
        </a:spcBef>
        <a:buClr>
          <a:schemeClr val="accent1"/>
        </a:buClr>
        <a:buSzPct val="90000"/>
        <a:buFont typeface="Wingdings 2" pitchFamily="18" charset="2"/>
        <a:buChar char=""/>
        <a:defRPr sz="2200" kern="1200">
          <a:solidFill>
            <a:schemeClr val="tx1">
              <a:lumMod val="90000"/>
              <a:lumOff val="10000"/>
            </a:schemeClr>
          </a:solidFill>
          <a:latin typeface="+mn-lt"/>
          <a:ea typeface="+mn-ea"/>
          <a:cs typeface="+mn-cs"/>
        </a:defRPr>
      </a:lvl1pPr>
      <a:lvl2pPr marL="685800" indent="-336550" algn="l" defTabSz="914400" rtl="0" eaLnBrk="1" latinLnBrk="0" hangingPunct="1">
        <a:spcBef>
          <a:spcPts val="600"/>
        </a:spcBef>
        <a:buClr>
          <a:schemeClr val="accent1"/>
        </a:buClr>
        <a:buSzPct val="90000"/>
        <a:buFont typeface="Wingdings 2" pitchFamily="18" charset="2"/>
        <a:buChar char=""/>
        <a:defRPr sz="2000" kern="1200">
          <a:solidFill>
            <a:schemeClr val="tx1">
              <a:lumMod val="90000"/>
              <a:lumOff val="10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3pPr>
      <a:lvl4pPr marL="1371600" indent="-3365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5pPr>
      <a:lvl6pPr marL="2055813"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7pPr>
      <a:lvl8pPr marL="2743200"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2" pitchFamily="18" charset="2"/>
        <a:buChar char=""/>
        <a:defRPr lang="en-US" sz="1800" kern="1200" dirty="0">
          <a:solidFill>
            <a:schemeClr val="tx1">
              <a:lumMod val="90000"/>
              <a:lumOff val="10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3048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landscape-mountain-waterfall-download-wallpapers.jpg"/>
          <p:cNvPicPr>
            <a:picLocks noChangeAspect="1"/>
          </p:cNvPicPr>
          <p:nvPr/>
        </p:nvPicPr>
        <p:blipFill>
          <a:blip r:embed="rId2" cstate="print"/>
          <a:stretch>
            <a:fillRect/>
          </a:stretch>
        </p:blipFill>
        <p:spPr>
          <a:xfrm>
            <a:off x="4267200" y="0"/>
            <a:ext cx="2895600" cy="6858000"/>
          </a:xfrm>
          <a:prstGeom prst="rect">
            <a:avLst/>
          </a:prstGeom>
        </p:spPr>
      </p:pic>
      <p:sp>
        <p:nvSpPr>
          <p:cNvPr id="2" name="Title 1"/>
          <p:cNvSpPr>
            <a:spLocks noGrp="1"/>
          </p:cNvSpPr>
          <p:nvPr>
            <p:ph type="ctrTitle"/>
          </p:nvPr>
        </p:nvSpPr>
        <p:spPr>
          <a:xfrm>
            <a:off x="1828800" y="3913282"/>
            <a:ext cx="6934200" cy="1470025"/>
          </a:xfrm>
        </p:spPr>
        <p:txBody>
          <a:bodyPr>
            <a:normAutofit/>
            <a:scene3d>
              <a:camera prst="orthographicFront"/>
              <a:lightRig rig="threePt" dir="t"/>
            </a:scene3d>
            <a:sp3d extrusionH="57150">
              <a:bevelT w="69850" h="69850" prst="divot"/>
            </a:sp3d>
          </a:bodyPr>
          <a:lstStyle/>
          <a:p>
            <a:r>
              <a:rPr lang="en-US" sz="5400" b="1" dirty="0">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God’s </a:t>
            </a:r>
            <a:r>
              <a:rPr lang="en-US" sz="5400" b="1" dirty="0">
                <a:ln w="38100">
                  <a:solidFill>
                    <a:schemeClr val="bg1"/>
                  </a:solidFill>
                </a:ln>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Dividing</a:t>
            </a:r>
            <a:r>
              <a:rPr lang="en-US" sz="5400" b="1" dirty="0">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 Line</a:t>
            </a:r>
          </a:p>
        </p:txBody>
      </p:sp>
      <p:sp>
        <p:nvSpPr>
          <p:cNvPr id="10" name="Rectangle 9"/>
          <p:cNvSpPr/>
          <p:nvPr/>
        </p:nvSpPr>
        <p:spPr>
          <a:xfrm>
            <a:off x="11887200" y="0"/>
            <a:ext cx="3048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152400" y="0"/>
            <a:ext cx="12039600" cy="304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152400" y="6248400"/>
            <a:ext cx="11887200" cy="304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45C9967-5C2A-492E-AA85-95EECA36E011}"/>
              </a:ext>
            </a:extLst>
          </p:cNvPr>
          <p:cNvSpPr txBox="1"/>
          <p:nvPr/>
        </p:nvSpPr>
        <p:spPr>
          <a:xfrm>
            <a:off x="0" y="6553200"/>
            <a:ext cx="12192000" cy="307777"/>
          </a:xfrm>
          <a:prstGeom prst="rect">
            <a:avLst/>
          </a:prstGeom>
          <a:solidFill>
            <a:srgbClr val="000000"/>
          </a:solidFill>
        </p:spPr>
        <p:txBody>
          <a:bodyPr wrap="square" rtlCol="0">
            <a:spAutoFit/>
          </a:bodyPr>
          <a:lstStyle/>
          <a:p>
            <a:r>
              <a:rPr lang="en-US" sz="1400" dirty="0">
                <a:solidFill>
                  <a:schemeClr val="bg1"/>
                </a:solidFill>
                <a:latin typeface="FreeSans" panose="020B0504020202020204" pitchFamily="34" charset="0"/>
                <a:ea typeface="FreeSans" panose="020B0504020202020204" pitchFamily="34" charset="0"/>
                <a:cs typeface="FreeSans" panose="020B0504020202020204" pitchFamily="34" charset="0"/>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0"/>
                                        <p:tgtEl>
                                          <p:spTgt spid="7"/>
                                        </p:tgtEl>
                                      </p:cBhvr>
                                    </p:animEffect>
                                  </p:childTnLst>
                                </p:cTn>
                              </p:par>
                            </p:childTnLst>
                          </p:cTn>
                        </p:par>
                        <p:par>
                          <p:cTn id="8" fill="hold">
                            <p:stCondLst>
                              <p:cond delay="5000"/>
                            </p:stCondLst>
                            <p:childTnLst>
                              <p:par>
                                <p:cTn id="9" presetID="2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95833"/>
            <a:ext cx="8686800" cy="1143000"/>
          </a:xfrm>
        </p:spPr>
        <p:txBody>
          <a:bodyPr>
            <a:noAutofit/>
          </a:bodyPr>
          <a:lstStyle/>
          <a:p>
            <a:pPr algn="ctr"/>
            <a:r>
              <a:rPr lang="en-US" sz="4400" b="1" dirty="0">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Before and 		After Baptism</a:t>
            </a:r>
          </a:p>
        </p:txBody>
      </p:sp>
      <p:pic>
        <p:nvPicPr>
          <p:cNvPr id="4" name="Picture 3" descr="landscape-mountain-waterfall-download-wallpapers.jpg"/>
          <p:cNvPicPr>
            <a:picLocks noChangeAspect="1"/>
          </p:cNvPicPr>
          <p:nvPr/>
        </p:nvPicPr>
        <p:blipFill>
          <a:blip r:embed="rId2" cstate="print"/>
          <a:stretch>
            <a:fillRect/>
          </a:stretch>
        </p:blipFill>
        <p:spPr>
          <a:xfrm>
            <a:off x="4953000" y="228600"/>
            <a:ext cx="1524000" cy="6400800"/>
          </a:xfrm>
          <a:prstGeom prst="rect">
            <a:avLst/>
          </a:prstGeom>
        </p:spPr>
      </p:pic>
      <p:sp>
        <p:nvSpPr>
          <p:cNvPr id="5" name="Rounded Rectangle 4"/>
          <p:cNvSpPr/>
          <p:nvPr/>
        </p:nvSpPr>
        <p:spPr>
          <a:xfrm>
            <a:off x="1905000" y="1828800"/>
            <a:ext cx="2895600" cy="609600"/>
          </a:xfrm>
          <a:prstGeom prst="roundRect">
            <a:avLst>
              <a:gd name="adj" fmla="val 500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1905000" y="1900536"/>
            <a:ext cx="2895600" cy="461665"/>
          </a:xfrm>
          <a:prstGeom prst="rect">
            <a:avLst/>
          </a:prstGeom>
          <a:noFill/>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Condemned in Sin</a:t>
            </a:r>
          </a:p>
        </p:txBody>
      </p:sp>
      <p:sp>
        <p:nvSpPr>
          <p:cNvPr id="7" name="Rounded Rectangle 6"/>
          <p:cNvSpPr/>
          <p:nvPr/>
        </p:nvSpPr>
        <p:spPr>
          <a:xfrm>
            <a:off x="6553200" y="1828800"/>
            <a:ext cx="3733800" cy="609600"/>
          </a:xfrm>
          <a:prstGeom prst="roundRect">
            <a:avLst>
              <a:gd name="adj" fmla="val 50000"/>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8" name="TextBox 7"/>
          <p:cNvSpPr txBox="1"/>
          <p:nvPr/>
        </p:nvSpPr>
        <p:spPr>
          <a:xfrm>
            <a:off x="6705600" y="1900536"/>
            <a:ext cx="3429000" cy="461665"/>
          </a:xfrm>
          <a:prstGeom prst="rect">
            <a:avLst/>
          </a:prstGeom>
          <a:noFill/>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Remission of Sins</a:t>
            </a:r>
          </a:p>
        </p:txBody>
      </p:sp>
      <p:sp>
        <p:nvSpPr>
          <p:cNvPr id="9" name="TextBox 8"/>
          <p:cNvSpPr txBox="1"/>
          <p:nvPr/>
        </p:nvSpPr>
        <p:spPr>
          <a:xfrm>
            <a:off x="381000" y="2538948"/>
            <a:ext cx="4572000" cy="4154984"/>
          </a:xfrm>
          <a:prstGeom prst="rect">
            <a:avLst/>
          </a:prstGeom>
          <a:noFill/>
        </p:spPr>
        <p:txBody>
          <a:bodyPr wrap="square" rtlCol="0">
            <a:spAutoFit/>
          </a:bodyPr>
          <a:lstStyle/>
          <a:p>
            <a:pPr algn="ctr"/>
            <a:r>
              <a:rPr lang="en-US" sz="2400" dirty="0">
                <a:latin typeface="FreeSans" panose="020B0504020202020204" pitchFamily="34" charset="0"/>
                <a:cs typeface="FreeSans" panose="020B0504020202020204" pitchFamily="34" charset="0"/>
              </a:rPr>
              <a:t>For God did not send His Son into the world to condemn the world, but that the world through Him might be saved. "He who believes in Him is not condemned; but he who does not believe is condemned already, because he has not believed in the name of the only begotten Son of God.</a:t>
            </a:r>
            <a:br>
              <a:rPr lang="en-US" sz="2400" dirty="0">
                <a:latin typeface="FreeSans" panose="020B0504020202020204" pitchFamily="34" charset="0"/>
                <a:cs typeface="FreeSans" panose="020B0504020202020204" pitchFamily="34" charset="0"/>
              </a:rPr>
            </a:br>
            <a:r>
              <a:rPr lang="en-US" sz="2400" b="1" dirty="0">
                <a:latin typeface="FreeSans" panose="020B0504020202020204" pitchFamily="34" charset="0"/>
                <a:cs typeface="FreeSans" panose="020B0504020202020204" pitchFamily="34" charset="0"/>
              </a:rPr>
              <a:t>John 3:17-18</a:t>
            </a:r>
          </a:p>
        </p:txBody>
      </p:sp>
      <p:sp>
        <p:nvSpPr>
          <p:cNvPr id="10" name="TextBox 9"/>
          <p:cNvSpPr txBox="1"/>
          <p:nvPr/>
        </p:nvSpPr>
        <p:spPr>
          <a:xfrm>
            <a:off x="6477000" y="2535973"/>
            <a:ext cx="5334000" cy="2308324"/>
          </a:xfrm>
          <a:prstGeom prst="rect">
            <a:avLst/>
          </a:prstGeom>
          <a:noFill/>
        </p:spPr>
        <p:txBody>
          <a:bodyPr wrap="square" rtlCol="0">
            <a:spAutoFit/>
          </a:bodyPr>
          <a:lstStyle/>
          <a:p>
            <a:pPr algn="ctr"/>
            <a:r>
              <a:rPr lang="en-US" sz="2400" dirty="0">
                <a:solidFill>
                  <a:srgbClr val="C00000"/>
                </a:solidFill>
                <a:latin typeface="FreeSans" panose="020B0504020202020204" pitchFamily="34" charset="0"/>
                <a:cs typeface="FreeSans" panose="020B0504020202020204" pitchFamily="34" charset="0"/>
              </a:rPr>
              <a:t>Then Peter said to them, "Repent, and let every one of you be baptized in the name of Jesus Christ for the remission of sins; and you shall receive the gift of the Holy Spirit.</a:t>
            </a:r>
          </a:p>
          <a:p>
            <a:pPr algn="ctr"/>
            <a:r>
              <a:rPr lang="en-US" sz="2400" b="1" dirty="0">
                <a:latin typeface="FreeSans" panose="020B0504020202020204" pitchFamily="34" charset="0"/>
                <a:cs typeface="FreeSans" panose="020B0504020202020204" pitchFamily="34" charset="0"/>
              </a:rPr>
              <a:t>Acts 2:38</a:t>
            </a:r>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500" fill="hold"/>
                                        <p:tgtEl>
                                          <p:spTgt spid="10"/>
                                        </p:tgtEl>
                                        <p:attrNameLst>
                                          <p:attrName>ppt_w</p:attrName>
                                        </p:attrNameLst>
                                      </p:cBhvr>
                                      <p:tavLst>
                                        <p:tav tm="0">
                                          <p:val>
                                            <p:fltVal val="0"/>
                                          </p:val>
                                        </p:tav>
                                        <p:tav tm="100000">
                                          <p:val>
                                            <p:strVal val="#ppt_w"/>
                                          </p:val>
                                        </p:tav>
                                      </p:tavLst>
                                    </p:anim>
                                    <p:anim calcmode="lin" valueType="num">
                                      <p:cBhvr>
                                        <p:cTn id="14"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95833"/>
            <a:ext cx="8686800" cy="1143000"/>
          </a:xfrm>
        </p:spPr>
        <p:txBody>
          <a:bodyPr>
            <a:noAutofit/>
          </a:bodyPr>
          <a:lstStyle/>
          <a:p>
            <a:pPr algn="ctr"/>
            <a:r>
              <a:rPr lang="en-US" sz="4400" b="1" dirty="0">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Before and 		After Baptism</a:t>
            </a:r>
          </a:p>
        </p:txBody>
      </p:sp>
      <p:pic>
        <p:nvPicPr>
          <p:cNvPr id="4" name="Picture 3" descr="landscape-mountain-waterfall-download-wallpapers.jpg"/>
          <p:cNvPicPr>
            <a:picLocks noChangeAspect="1"/>
          </p:cNvPicPr>
          <p:nvPr/>
        </p:nvPicPr>
        <p:blipFill>
          <a:blip r:embed="rId2" cstate="print"/>
          <a:stretch>
            <a:fillRect/>
          </a:stretch>
        </p:blipFill>
        <p:spPr>
          <a:xfrm>
            <a:off x="4953000" y="228600"/>
            <a:ext cx="1524000" cy="6400800"/>
          </a:xfrm>
          <a:prstGeom prst="rect">
            <a:avLst/>
          </a:prstGeom>
        </p:spPr>
      </p:pic>
      <p:sp>
        <p:nvSpPr>
          <p:cNvPr id="5" name="Rounded Rectangle 4"/>
          <p:cNvSpPr/>
          <p:nvPr/>
        </p:nvSpPr>
        <p:spPr>
          <a:xfrm>
            <a:off x="1905000" y="1828800"/>
            <a:ext cx="2895600" cy="609600"/>
          </a:xfrm>
          <a:prstGeom prst="roundRect">
            <a:avLst>
              <a:gd name="adj" fmla="val 500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1905000" y="1900536"/>
            <a:ext cx="2895600" cy="461665"/>
          </a:xfrm>
          <a:prstGeom prst="rect">
            <a:avLst/>
          </a:prstGeom>
          <a:noFill/>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Condemned in Sin</a:t>
            </a:r>
          </a:p>
        </p:txBody>
      </p:sp>
      <p:sp>
        <p:nvSpPr>
          <p:cNvPr id="7" name="Rounded Rectangle 6"/>
          <p:cNvSpPr/>
          <p:nvPr/>
        </p:nvSpPr>
        <p:spPr>
          <a:xfrm>
            <a:off x="6553200" y="1828800"/>
            <a:ext cx="3733800" cy="609600"/>
          </a:xfrm>
          <a:prstGeom prst="roundRect">
            <a:avLst>
              <a:gd name="adj" fmla="val 50000"/>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8" name="TextBox 7"/>
          <p:cNvSpPr txBox="1"/>
          <p:nvPr/>
        </p:nvSpPr>
        <p:spPr>
          <a:xfrm>
            <a:off x="6705600" y="1900536"/>
            <a:ext cx="3429000" cy="461665"/>
          </a:xfrm>
          <a:prstGeom prst="rect">
            <a:avLst/>
          </a:prstGeom>
          <a:noFill/>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Remission of Sins</a:t>
            </a:r>
          </a:p>
        </p:txBody>
      </p:sp>
      <p:sp>
        <p:nvSpPr>
          <p:cNvPr id="9" name="TextBox 8"/>
          <p:cNvSpPr txBox="1"/>
          <p:nvPr/>
        </p:nvSpPr>
        <p:spPr>
          <a:xfrm>
            <a:off x="1752600" y="2538949"/>
            <a:ext cx="3200400" cy="2246769"/>
          </a:xfrm>
          <a:prstGeom prst="rect">
            <a:avLst/>
          </a:prstGeom>
          <a:noFill/>
        </p:spPr>
        <p:txBody>
          <a:bodyPr wrap="square" rtlCol="0">
            <a:spAutoFit/>
          </a:bodyPr>
          <a:lstStyle/>
          <a:p>
            <a:pPr algn="ctr"/>
            <a:r>
              <a:rPr lang="en-US" sz="2000" dirty="0">
                <a:latin typeface="FreeSans" panose="020B0504020202020204" pitchFamily="34" charset="0"/>
                <a:cs typeface="FreeSans" panose="020B0504020202020204" pitchFamily="34" charset="0"/>
              </a:rPr>
              <a:t>He who believes in the Son has everlasting life; and he who does not believe the Son shall not see life, but the wrath of God abides on him.</a:t>
            </a:r>
          </a:p>
          <a:p>
            <a:pPr algn="ctr"/>
            <a:r>
              <a:rPr lang="en-US" sz="2000" b="1" dirty="0">
                <a:latin typeface="FreeSans" panose="020B0504020202020204" pitchFamily="34" charset="0"/>
                <a:cs typeface="FreeSans" panose="020B0504020202020204" pitchFamily="34" charset="0"/>
              </a:rPr>
              <a:t>John 3:36</a:t>
            </a:r>
          </a:p>
        </p:txBody>
      </p:sp>
      <p:sp>
        <p:nvSpPr>
          <p:cNvPr id="10" name="TextBox 9"/>
          <p:cNvSpPr txBox="1"/>
          <p:nvPr/>
        </p:nvSpPr>
        <p:spPr>
          <a:xfrm>
            <a:off x="6477000" y="2535972"/>
            <a:ext cx="3962400" cy="2862322"/>
          </a:xfrm>
          <a:prstGeom prst="rect">
            <a:avLst/>
          </a:prstGeom>
          <a:noFill/>
        </p:spPr>
        <p:txBody>
          <a:bodyPr wrap="square" rtlCol="0">
            <a:spAutoFit/>
          </a:bodyPr>
          <a:lstStyle/>
          <a:p>
            <a:pPr algn="ctr"/>
            <a:r>
              <a:rPr lang="en-US" sz="2000" dirty="0">
                <a:solidFill>
                  <a:srgbClr val="C00000"/>
                </a:solidFill>
                <a:latin typeface="FreeSans" panose="020B0504020202020204" pitchFamily="34" charset="0"/>
                <a:cs typeface="FreeSans" panose="020B0504020202020204" pitchFamily="34" charset="0"/>
              </a:rPr>
              <a:t>In whom we have redemption through His blood, the forgiveness of sins.</a:t>
            </a:r>
          </a:p>
          <a:p>
            <a:pPr algn="ctr"/>
            <a:r>
              <a:rPr lang="en-US" sz="2000" b="1" dirty="0">
                <a:latin typeface="FreeSans" panose="020B0504020202020204" pitchFamily="34" charset="0"/>
                <a:cs typeface="FreeSans" panose="020B0504020202020204" pitchFamily="34" charset="0"/>
              </a:rPr>
              <a:t>Colossians 1:14</a:t>
            </a:r>
          </a:p>
          <a:p>
            <a:pPr algn="ctr"/>
            <a:endParaRPr lang="en-US" sz="2000" b="1" dirty="0">
              <a:latin typeface="FreeSans" panose="020B0504020202020204" pitchFamily="34" charset="0"/>
              <a:cs typeface="FreeSans" panose="020B0504020202020204" pitchFamily="34" charset="0"/>
            </a:endParaRPr>
          </a:p>
          <a:p>
            <a:pPr algn="ctr"/>
            <a:r>
              <a:rPr lang="en-US" sz="2000" dirty="0">
                <a:solidFill>
                  <a:srgbClr val="C00000"/>
                </a:solidFill>
                <a:latin typeface="FreeSans" panose="020B0504020202020204" pitchFamily="34" charset="0"/>
                <a:cs typeface="FreeSans" panose="020B0504020202020204" pitchFamily="34" charset="0"/>
              </a:rPr>
              <a:t>For as many of you as were baptized into Christ have </a:t>
            </a:r>
            <a:br>
              <a:rPr lang="en-US" sz="2000" dirty="0">
                <a:solidFill>
                  <a:srgbClr val="C00000"/>
                </a:solidFill>
                <a:latin typeface="FreeSans" panose="020B0504020202020204" pitchFamily="34" charset="0"/>
                <a:cs typeface="FreeSans" panose="020B0504020202020204" pitchFamily="34" charset="0"/>
              </a:rPr>
            </a:br>
            <a:r>
              <a:rPr lang="en-US" sz="2000" dirty="0">
                <a:solidFill>
                  <a:srgbClr val="C00000"/>
                </a:solidFill>
                <a:latin typeface="FreeSans" panose="020B0504020202020204" pitchFamily="34" charset="0"/>
                <a:cs typeface="FreeSans" panose="020B0504020202020204" pitchFamily="34" charset="0"/>
              </a:rPr>
              <a:t>put on Christ. </a:t>
            </a:r>
          </a:p>
          <a:p>
            <a:pPr algn="ctr"/>
            <a:r>
              <a:rPr lang="en-US" sz="2000" b="1" dirty="0">
                <a:latin typeface="FreeSans" panose="020B0504020202020204" pitchFamily="34" charset="0"/>
                <a:cs typeface="FreeSans" panose="020B0504020202020204" pitchFamily="34" charset="0"/>
              </a:rPr>
              <a:t>Galatians 3:27</a:t>
            </a:r>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500" fill="hold"/>
                                        <p:tgtEl>
                                          <p:spTgt spid="10"/>
                                        </p:tgtEl>
                                        <p:attrNameLst>
                                          <p:attrName>ppt_w</p:attrName>
                                        </p:attrNameLst>
                                      </p:cBhvr>
                                      <p:tavLst>
                                        <p:tav tm="0">
                                          <p:val>
                                            <p:fltVal val="0"/>
                                          </p:val>
                                        </p:tav>
                                        <p:tav tm="100000">
                                          <p:val>
                                            <p:strVal val="#ppt_w"/>
                                          </p:val>
                                        </p:tav>
                                      </p:tavLst>
                                    </p:anim>
                                    <p:anim calcmode="lin" valueType="num">
                                      <p:cBhvr>
                                        <p:cTn id="14"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95833"/>
            <a:ext cx="8686800" cy="1143000"/>
          </a:xfrm>
        </p:spPr>
        <p:txBody>
          <a:bodyPr>
            <a:noAutofit/>
          </a:bodyPr>
          <a:lstStyle/>
          <a:p>
            <a:pPr algn="ctr"/>
            <a:r>
              <a:rPr lang="en-US" sz="4400" b="1" dirty="0">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Before and 		After Baptism</a:t>
            </a:r>
          </a:p>
        </p:txBody>
      </p:sp>
      <p:pic>
        <p:nvPicPr>
          <p:cNvPr id="4" name="Picture 3" descr="landscape-mountain-waterfall-download-wallpapers.jpg"/>
          <p:cNvPicPr>
            <a:picLocks noChangeAspect="1"/>
          </p:cNvPicPr>
          <p:nvPr/>
        </p:nvPicPr>
        <p:blipFill>
          <a:blip r:embed="rId2" cstate="print"/>
          <a:stretch>
            <a:fillRect/>
          </a:stretch>
        </p:blipFill>
        <p:spPr>
          <a:xfrm>
            <a:off x="4953000" y="228600"/>
            <a:ext cx="1524000" cy="6400800"/>
          </a:xfrm>
          <a:prstGeom prst="rect">
            <a:avLst/>
          </a:prstGeom>
        </p:spPr>
      </p:pic>
      <p:sp>
        <p:nvSpPr>
          <p:cNvPr id="5" name="Rounded Rectangle 4"/>
          <p:cNvSpPr/>
          <p:nvPr/>
        </p:nvSpPr>
        <p:spPr>
          <a:xfrm>
            <a:off x="1905000" y="1828800"/>
            <a:ext cx="2895600" cy="609600"/>
          </a:xfrm>
          <a:prstGeom prst="roundRect">
            <a:avLst>
              <a:gd name="adj" fmla="val 500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1905000" y="1900536"/>
            <a:ext cx="2895600" cy="461665"/>
          </a:xfrm>
          <a:prstGeom prst="rect">
            <a:avLst/>
          </a:prstGeom>
          <a:noFill/>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Defiled by Sin</a:t>
            </a:r>
          </a:p>
        </p:txBody>
      </p:sp>
      <p:sp>
        <p:nvSpPr>
          <p:cNvPr id="7" name="Rounded Rectangle 6"/>
          <p:cNvSpPr/>
          <p:nvPr/>
        </p:nvSpPr>
        <p:spPr>
          <a:xfrm>
            <a:off x="6553200" y="1828800"/>
            <a:ext cx="3733800" cy="609600"/>
          </a:xfrm>
          <a:prstGeom prst="roundRect">
            <a:avLst>
              <a:gd name="adj" fmla="val 50000"/>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8" name="TextBox 7"/>
          <p:cNvSpPr txBox="1"/>
          <p:nvPr/>
        </p:nvSpPr>
        <p:spPr>
          <a:xfrm>
            <a:off x="6705600" y="1900536"/>
            <a:ext cx="3429000" cy="461665"/>
          </a:xfrm>
          <a:prstGeom prst="rect">
            <a:avLst/>
          </a:prstGeom>
          <a:noFill/>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Sins Washed Away</a:t>
            </a:r>
          </a:p>
        </p:txBody>
      </p:sp>
      <p:sp>
        <p:nvSpPr>
          <p:cNvPr id="9" name="TextBox 8"/>
          <p:cNvSpPr txBox="1"/>
          <p:nvPr/>
        </p:nvSpPr>
        <p:spPr>
          <a:xfrm>
            <a:off x="381000" y="2538949"/>
            <a:ext cx="4572000" cy="2308324"/>
          </a:xfrm>
          <a:prstGeom prst="rect">
            <a:avLst/>
          </a:prstGeom>
          <a:noFill/>
        </p:spPr>
        <p:txBody>
          <a:bodyPr wrap="square" rtlCol="0">
            <a:spAutoFit/>
          </a:bodyPr>
          <a:lstStyle/>
          <a:p>
            <a:pPr algn="ctr"/>
            <a:r>
              <a:rPr lang="en-US" sz="2400" dirty="0">
                <a:latin typeface="FreeSans" panose="020B0504020202020204" pitchFamily="34" charset="0"/>
                <a:cs typeface="FreeSans" panose="020B0504020202020204" pitchFamily="34" charset="0"/>
              </a:rPr>
              <a:t>To the pure all things are pure, but to those who are defiled and unbelieving nothing is pure; but even their mind and conscience are defiled.</a:t>
            </a:r>
          </a:p>
          <a:p>
            <a:pPr algn="ctr"/>
            <a:r>
              <a:rPr lang="en-US" sz="2400" b="1" dirty="0">
                <a:latin typeface="FreeSans" panose="020B0504020202020204" pitchFamily="34" charset="0"/>
                <a:cs typeface="FreeSans" panose="020B0504020202020204" pitchFamily="34" charset="0"/>
              </a:rPr>
              <a:t>Titus 1:15</a:t>
            </a:r>
          </a:p>
        </p:txBody>
      </p:sp>
      <p:sp>
        <p:nvSpPr>
          <p:cNvPr id="10" name="TextBox 9"/>
          <p:cNvSpPr txBox="1"/>
          <p:nvPr/>
        </p:nvSpPr>
        <p:spPr>
          <a:xfrm>
            <a:off x="6477000" y="2535972"/>
            <a:ext cx="5334000" cy="4154984"/>
          </a:xfrm>
          <a:prstGeom prst="rect">
            <a:avLst/>
          </a:prstGeom>
          <a:noFill/>
        </p:spPr>
        <p:txBody>
          <a:bodyPr wrap="square" rtlCol="0">
            <a:spAutoFit/>
          </a:bodyPr>
          <a:lstStyle/>
          <a:p>
            <a:pPr algn="ctr"/>
            <a:r>
              <a:rPr lang="en-US" sz="2400" dirty="0">
                <a:solidFill>
                  <a:srgbClr val="C00000"/>
                </a:solidFill>
                <a:latin typeface="FreeSans" panose="020B0504020202020204" pitchFamily="34" charset="0"/>
                <a:cs typeface="FreeSans" panose="020B0504020202020204" pitchFamily="34" charset="0"/>
              </a:rPr>
              <a:t>And now why are you waiting? Arise and be baptized, and wash away your sins, calling on the name of the Lord.</a:t>
            </a:r>
          </a:p>
          <a:p>
            <a:pPr algn="ctr"/>
            <a:r>
              <a:rPr lang="en-US" sz="2400" b="1" dirty="0">
                <a:latin typeface="FreeSans" panose="020B0504020202020204" pitchFamily="34" charset="0"/>
                <a:cs typeface="FreeSans" panose="020B0504020202020204" pitchFamily="34" charset="0"/>
              </a:rPr>
              <a:t>Acts 22:16</a:t>
            </a:r>
          </a:p>
          <a:p>
            <a:pPr algn="ctr"/>
            <a:endParaRPr lang="en-US" sz="2400" b="1" dirty="0">
              <a:latin typeface="FreeSans" panose="020B0504020202020204" pitchFamily="34" charset="0"/>
              <a:cs typeface="FreeSans" panose="020B0504020202020204" pitchFamily="34" charset="0"/>
            </a:endParaRPr>
          </a:p>
          <a:p>
            <a:pPr algn="ctr"/>
            <a:r>
              <a:rPr lang="en-US" sz="2400" dirty="0">
                <a:solidFill>
                  <a:srgbClr val="C00000"/>
                </a:solidFill>
                <a:latin typeface="FreeSans" panose="020B0504020202020204" pitchFamily="34" charset="0"/>
                <a:cs typeface="FreeSans" panose="020B0504020202020204" pitchFamily="34" charset="0"/>
              </a:rPr>
              <a:t>And I said to him,  "Sir, you know." So he said to me, "These are the ones who come out of the great tribulation, and washed their robes and made them white in the blood of the Lamb.</a:t>
            </a:r>
          </a:p>
          <a:p>
            <a:pPr algn="ctr"/>
            <a:r>
              <a:rPr lang="en-US" sz="2400" b="1" dirty="0">
                <a:latin typeface="FreeSans" panose="020B0504020202020204" pitchFamily="34" charset="0"/>
                <a:cs typeface="FreeSans" panose="020B0504020202020204" pitchFamily="34" charset="0"/>
              </a:rPr>
              <a:t>Revelation 7:14</a:t>
            </a:r>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500" fill="hold"/>
                                        <p:tgtEl>
                                          <p:spTgt spid="10"/>
                                        </p:tgtEl>
                                        <p:attrNameLst>
                                          <p:attrName>ppt_w</p:attrName>
                                        </p:attrNameLst>
                                      </p:cBhvr>
                                      <p:tavLst>
                                        <p:tav tm="0">
                                          <p:val>
                                            <p:fltVal val="0"/>
                                          </p:val>
                                        </p:tav>
                                        <p:tav tm="100000">
                                          <p:val>
                                            <p:strVal val="#ppt_w"/>
                                          </p:val>
                                        </p:tav>
                                      </p:tavLst>
                                    </p:anim>
                                    <p:anim calcmode="lin" valueType="num">
                                      <p:cBhvr>
                                        <p:cTn id="14"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95833"/>
            <a:ext cx="8686800" cy="1143000"/>
          </a:xfrm>
        </p:spPr>
        <p:txBody>
          <a:bodyPr>
            <a:noAutofit/>
          </a:bodyPr>
          <a:lstStyle/>
          <a:p>
            <a:pPr algn="ctr"/>
            <a:r>
              <a:rPr lang="en-US" sz="4400" b="1" dirty="0">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Before and 		After Baptism</a:t>
            </a:r>
          </a:p>
        </p:txBody>
      </p:sp>
      <p:pic>
        <p:nvPicPr>
          <p:cNvPr id="4" name="Picture 3" descr="landscape-mountain-waterfall-download-wallpapers.jpg"/>
          <p:cNvPicPr>
            <a:picLocks noChangeAspect="1"/>
          </p:cNvPicPr>
          <p:nvPr/>
        </p:nvPicPr>
        <p:blipFill>
          <a:blip r:embed="rId2" cstate="print"/>
          <a:stretch>
            <a:fillRect/>
          </a:stretch>
        </p:blipFill>
        <p:spPr>
          <a:xfrm>
            <a:off x="4953000" y="228600"/>
            <a:ext cx="1524000" cy="6400800"/>
          </a:xfrm>
          <a:prstGeom prst="rect">
            <a:avLst/>
          </a:prstGeom>
        </p:spPr>
      </p:pic>
      <p:sp>
        <p:nvSpPr>
          <p:cNvPr id="5" name="Rounded Rectangle 4"/>
          <p:cNvSpPr/>
          <p:nvPr/>
        </p:nvSpPr>
        <p:spPr>
          <a:xfrm>
            <a:off x="1905000" y="1828800"/>
            <a:ext cx="2895600" cy="609600"/>
          </a:xfrm>
          <a:prstGeom prst="roundRect">
            <a:avLst>
              <a:gd name="adj" fmla="val 500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1905000" y="1900536"/>
            <a:ext cx="2895600" cy="461665"/>
          </a:xfrm>
          <a:prstGeom prst="rect">
            <a:avLst/>
          </a:prstGeom>
          <a:noFill/>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Defiled by Sin</a:t>
            </a:r>
          </a:p>
        </p:txBody>
      </p:sp>
      <p:sp>
        <p:nvSpPr>
          <p:cNvPr id="7" name="Rounded Rectangle 6"/>
          <p:cNvSpPr/>
          <p:nvPr/>
        </p:nvSpPr>
        <p:spPr>
          <a:xfrm>
            <a:off x="6553200" y="1828800"/>
            <a:ext cx="3733800" cy="609600"/>
          </a:xfrm>
          <a:prstGeom prst="roundRect">
            <a:avLst>
              <a:gd name="adj" fmla="val 50000"/>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8" name="TextBox 7"/>
          <p:cNvSpPr txBox="1"/>
          <p:nvPr/>
        </p:nvSpPr>
        <p:spPr>
          <a:xfrm>
            <a:off x="6705600" y="1900536"/>
            <a:ext cx="3429000" cy="461665"/>
          </a:xfrm>
          <a:prstGeom prst="rect">
            <a:avLst/>
          </a:prstGeom>
          <a:noFill/>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Sins Washed Away</a:t>
            </a:r>
          </a:p>
        </p:txBody>
      </p:sp>
      <p:sp>
        <p:nvSpPr>
          <p:cNvPr id="9" name="TextBox 8"/>
          <p:cNvSpPr txBox="1"/>
          <p:nvPr/>
        </p:nvSpPr>
        <p:spPr>
          <a:xfrm>
            <a:off x="381000" y="2538949"/>
            <a:ext cx="4572000" cy="2308324"/>
          </a:xfrm>
          <a:prstGeom prst="rect">
            <a:avLst/>
          </a:prstGeom>
          <a:noFill/>
        </p:spPr>
        <p:txBody>
          <a:bodyPr wrap="square" rtlCol="0">
            <a:spAutoFit/>
          </a:bodyPr>
          <a:lstStyle/>
          <a:p>
            <a:pPr algn="ctr"/>
            <a:r>
              <a:rPr lang="en-US" sz="2400" dirty="0">
                <a:latin typeface="FreeSans" panose="020B0504020202020204" pitchFamily="34" charset="0"/>
                <a:cs typeface="FreeSans" panose="020B0504020202020204" pitchFamily="34" charset="0"/>
              </a:rPr>
              <a:t>To the pure all things are pure, but to those who are defiled and unbelieving nothing is pure; but even their mind and conscience are defiled.</a:t>
            </a:r>
          </a:p>
          <a:p>
            <a:pPr algn="ctr"/>
            <a:r>
              <a:rPr lang="en-US" sz="2400" b="1" dirty="0">
                <a:latin typeface="FreeSans" panose="020B0504020202020204" pitchFamily="34" charset="0"/>
                <a:cs typeface="FreeSans" panose="020B0504020202020204" pitchFamily="34" charset="0"/>
              </a:rPr>
              <a:t>Titus 1:15</a:t>
            </a:r>
          </a:p>
        </p:txBody>
      </p:sp>
      <p:sp>
        <p:nvSpPr>
          <p:cNvPr id="10" name="TextBox 9"/>
          <p:cNvSpPr txBox="1"/>
          <p:nvPr/>
        </p:nvSpPr>
        <p:spPr>
          <a:xfrm>
            <a:off x="6477000" y="2535973"/>
            <a:ext cx="5181600" cy="2677656"/>
          </a:xfrm>
          <a:prstGeom prst="rect">
            <a:avLst/>
          </a:prstGeom>
          <a:noFill/>
        </p:spPr>
        <p:txBody>
          <a:bodyPr wrap="square" rtlCol="0">
            <a:spAutoFit/>
          </a:bodyPr>
          <a:lstStyle/>
          <a:p>
            <a:pPr algn="ctr"/>
            <a:r>
              <a:rPr lang="en-US" sz="2400" dirty="0">
                <a:solidFill>
                  <a:srgbClr val="C00000"/>
                </a:solidFill>
                <a:latin typeface="FreeSans" panose="020B0504020202020204" pitchFamily="34" charset="0"/>
                <a:cs typeface="FreeSans" panose="020B0504020202020204" pitchFamily="34" charset="0"/>
              </a:rPr>
              <a:t>and from Jesus Christ, the</a:t>
            </a:r>
            <a:br>
              <a:rPr lang="en-US" sz="2400" dirty="0">
                <a:solidFill>
                  <a:srgbClr val="C00000"/>
                </a:solidFill>
                <a:latin typeface="FreeSans" panose="020B0504020202020204" pitchFamily="34" charset="0"/>
                <a:cs typeface="FreeSans" panose="020B0504020202020204" pitchFamily="34" charset="0"/>
              </a:rPr>
            </a:br>
            <a:r>
              <a:rPr lang="en-US" sz="2400" dirty="0">
                <a:solidFill>
                  <a:srgbClr val="C00000"/>
                </a:solidFill>
                <a:latin typeface="FreeSans" panose="020B0504020202020204" pitchFamily="34" charset="0"/>
                <a:cs typeface="FreeSans" panose="020B0504020202020204" pitchFamily="34" charset="0"/>
              </a:rPr>
              <a:t>faithful witness, the firstborn</a:t>
            </a:r>
            <a:br>
              <a:rPr lang="en-US" sz="2400" dirty="0">
                <a:solidFill>
                  <a:srgbClr val="C00000"/>
                </a:solidFill>
                <a:latin typeface="FreeSans" panose="020B0504020202020204" pitchFamily="34" charset="0"/>
                <a:cs typeface="FreeSans" panose="020B0504020202020204" pitchFamily="34" charset="0"/>
              </a:rPr>
            </a:br>
            <a:r>
              <a:rPr lang="en-US" sz="2400" dirty="0">
                <a:solidFill>
                  <a:srgbClr val="C00000"/>
                </a:solidFill>
                <a:latin typeface="FreeSans" panose="020B0504020202020204" pitchFamily="34" charset="0"/>
                <a:cs typeface="FreeSans" panose="020B0504020202020204" pitchFamily="34" charset="0"/>
              </a:rPr>
              <a:t>from the dead, and the ruler over the kings of the earth. To Him who loved us and washed us from our sins in His own blood.</a:t>
            </a:r>
          </a:p>
          <a:p>
            <a:pPr algn="ctr"/>
            <a:r>
              <a:rPr lang="en-US" sz="2400" b="1" dirty="0">
                <a:latin typeface="FreeSans" panose="020B0504020202020204" pitchFamily="34" charset="0"/>
                <a:cs typeface="FreeSans" panose="020B0504020202020204" pitchFamily="34" charset="0"/>
              </a:rPr>
              <a:t>Revelation 1:5</a:t>
            </a:r>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95833"/>
            <a:ext cx="8686800" cy="1143000"/>
          </a:xfrm>
        </p:spPr>
        <p:txBody>
          <a:bodyPr>
            <a:noAutofit/>
          </a:bodyPr>
          <a:lstStyle/>
          <a:p>
            <a:pPr algn="ctr"/>
            <a:r>
              <a:rPr lang="en-US" sz="4400" b="1" dirty="0">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Before and 		After Baptism</a:t>
            </a:r>
          </a:p>
        </p:txBody>
      </p:sp>
      <p:pic>
        <p:nvPicPr>
          <p:cNvPr id="4" name="Picture 3" descr="landscape-mountain-waterfall-download-wallpapers.jpg"/>
          <p:cNvPicPr>
            <a:picLocks noChangeAspect="1"/>
          </p:cNvPicPr>
          <p:nvPr/>
        </p:nvPicPr>
        <p:blipFill>
          <a:blip r:embed="rId2" cstate="print"/>
          <a:stretch>
            <a:fillRect/>
          </a:stretch>
        </p:blipFill>
        <p:spPr>
          <a:xfrm>
            <a:off x="4953000" y="228600"/>
            <a:ext cx="1524000" cy="6400800"/>
          </a:xfrm>
          <a:prstGeom prst="rect">
            <a:avLst/>
          </a:prstGeom>
        </p:spPr>
      </p:pic>
      <p:sp>
        <p:nvSpPr>
          <p:cNvPr id="5" name="Rounded Rectangle 4"/>
          <p:cNvSpPr/>
          <p:nvPr/>
        </p:nvSpPr>
        <p:spPr>
          <a:xfrm>
            <a:off x="1905000" y="1828800"/>
            <a:ext cx="2895600" cy="609600"/>
          </a:xfrm>
          <a:prstGeom prst="roundRect">
            <a:avLst>
              <a:gd name="adj" fmla="val 500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1905000" y="1900536"/>
            <a:ext cx="2895600" cy="461665"/>
          </a:xfrm>
          <a:prstGeom prst="rect">
            <a:avLst/>
          </a:prstGeom>
          <a:noFill/>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All Have Sinned</a:t>
            </a:r>
          </a:p>
        </p:txBody>
      </p:sp>
      <p:sp>
        <p:nvSpPr>
          <p:cNvPr id="7" name="Rounded Rectangle 6"/>
          <p:cNvSpPr/>
          <p:nvPr/>
        </p:nvSpPr>
        <p:spPr>
          <a:xfrm>
            <a:off x="6553200" y="1828800"/>
            <a:ext cx="3733800" cy="609600"/>
          </a:xfrm>
          <a:prstGeom prst="roundRect">
            <a:avLst>
              <a:gd name="adj" fmla="val 50000"/>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8" name="TextBox 7"/>
          <p:cNvSpPr txBox="1"/>
          <p:nvPr/>
        </p:nvSpPr>
        <p:spPr>
          <a:xfrm>
            <a:off x="6705600" y="1900536"/>
            <a:ext cx="3429000" cy="461665"/>
          </a:xfrm>
          <a:prstGeom prst="rect">
            <a:avLst/>
          </a:prstGeom>
          <a:noFill/>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God Saved Us</a:t>
            </a:r>
          </a:p>
        </p:txBody>
      </p:sp>
      <p:sp>
        <p:nvSpPr>
          <p:cNvPr id="9" name="TextBox 8"/>
          <p:cNvSpPr txBox="1"/>
          <p:nvPr/>
        </p:nvSpPr>
        <p:spPr>
          <a:xfrm>
            <a:off x="381000" y="2538949"/>
            <a:ext cx="4572000" cy="1015663"/>
          </a:xfrm>
          <a:prstGeom prst="rect">
            <a:avLst/>
          </a:prstGeom>
          <a:noFill/>
        </p:spPr>
        <p:txBody>
          <a:bodyPr wrap="square" rtlCol="0">
            <a:spAutoFit/>
          </a:bodyPr>
          <a:lstStyle/>
          <a:p>
            <a:pPr algn="ctr"/>
            <a:r>
              <a:rPr lang="en-US" sz="2000" dirty="0">
                <a:latin typeface="FreeSans" panose="020B0504020202020204" pitchFamily="34" charset="0"/>
                <a:cs typeface="FreeSans" panose="020B0504020202020204" pitchFamily="34" charset="0"/>
              </a:rPr>
              <a:t>for all have sinned and fall short of the glory of God.</a:t>
            </a:r>
          </a:p>
          <a:p>
            <a:pPr algn="ctr"/>
            <a:r>
              <a:rPr lang="en-US" sz="2000" b="1" dirty="0">
                <a:latin typeface="FreeSans" panose="020B0504020202020204" pitchFamily="34" charset="0"/>
                <a:cs typeface="FreeSans" panose="020B0504020202020204" pitchFamily="34" charset="0"/>
              </a:rPr>
              <a:t>Romans 3:23</a:t>
            </a:r>
          </a:p>
        </p:txBody>
      </p:sp>
      <p:sp>
        <p:nvSpPr>
          <p:cNvPr id="10" name="TextBox 9"/>
          <p:cNvSpPr txBox="1"/>
          <p:nvPr/>
        </p:nvSpPr>
        <p:spPr>
          <a:xfrm>
            <a:off x="6477000" y="2535973"/>
            <a:ext cx="5334000" cy="1938992"/>
          </a:xfrm>
          <a:prstGeom prst="rect">
            <a:avLst/>
          </a:prstGeom>
          <a:noFill/>
        </p:spPr>
        <p:txBody>
          <a:bodyPr wrap="square" rtlCol="0">
            <a:spAutoFit/>
          </a:bodyPr>
          <a:lstStyle/>
          <a:p>
            <a:pPr algn="ctr"/>
            <a:r>
              <a:rPr lang="en-US" sz="2000" dirty="0">
                <a:solidFill>
                  <a:srgbClr val="C00000"/>
                </a:solidFill>
                <a:latin typeface="FreeSans" panose="020B0504020202020204" pitchFamily="34" charset="0"/>
                <a:cs typeface="FreeSans" panose="020B0504020202020204" pitchFamily="34" charset="0"/>
              </a:rPr>
              <a:t>not by works of righteousness which we have done, but according to His mercy He</a:t>
            </a:r>
            <a:br>
              <a:rPr lang="en-US" sz="2000" dirty="0">
                <a:solidFill>
                  <a:srgbClr val="C00000"/>
                </a:solidFill>
                <a:latin typeface="FreeSans" panose="020B0504020202020204" pitchFamily="34" charset="0"/>
                <a:cs typeface="FreeSans" panose="020B0504020202020204" pitchFamily="34" charset="0"/>
              </a:rPr>
            </a:br>
            <a:r>
              <a:rPr lang="en-US" sz="2000" dirty="0">
                <a:solidFill>
                  <a:srgbClr val="C00000"/>
                </a:solidFill>
                <a:latin typeface="FreeSans" panose="020B0504020202020204" pitchFamily="34" charset="0"/>
                <a:cs typeface="FreeSans" panose="020B0504020202020204" pitchFamily="34" charset="0"/>
              </a:rPr>
              <a:t>saved us, through the washing</a:t>
            </a:r>
            <a:br>
              <a:rPr lang="en-US" sz="2000" dirty="0">
                <a:solidFill>
                  <a:srgbClr val="C00000"/>
                </a:solidFill>
                <a:latin typeface="FreeSans" panose="020B0504020202020204" pitchFamily="34" charset="0"/>
                <a:cs typeface="FreeSans" panose="020B0504020202020204" pitchFamily="34" charset="0"/>
              </a:rPr>
            </a:br>
            <a:r>
              <a:rPr lang="en-US" sz="2000" dirty="0">
                <a:solidFill>
                  <a:srgbClr val="C00000"/>
                </a:solidFill>
                <a:latin typeface="FreeSans" panose="020B0504020202020204" pitchFamily="34" charset="0"/>
                <a:cs typeface="FreeSans" panose="020B0504020202020204" pitchFamily="34" charset="0"/>
              </a:rPr>
              <a:t>of regeneration and renewing</a:t>
            </a:r>
            <a:br>
              <a:rPr lang="en-US" sz="2000" dirty="0">
                <a:solidFill>
                  <a:srgbClr val="C00000"/>
                </a:solidFill>
                <a:latin typeface="FreeSans" panose="020B0504020202020204" pitchFamily="34" charset="0"/>
                <a:cs typeface="FreeSans" panose="020B0504020202020204" pitchFamily="34" charset="0"/>
              </a:rPr>
            </a:br>
            <a:r>
              <a:rPr lang="en-US" sz="2000" dirty="0">
                <a:solidFill>
                  <a:srgbClr val="C00000"/>
                </a:solidFill>
                <a:latin typeface="FreeSans" panose="020B0504020202020204" pitchFamily="34" charset="0"/>
                <a:cs typeface="FreeSans" panose="020B0504020202020204" pitchFamily="34" charset="0"/>
              </a:rPr>
              <a:t>of the Holy Spirit.</a:t>
            </a:r>
          </a:p>
          <a:p>
            <a:pPr algn="ctr"/>
            <a:r>
              <a:rPr lang="en-US" sz="2000" b="1" dirty="0">
                <a:latin typeface="FreeSans" panose="020B0504020202020204" pitchFamily="34" charset="0"/>
                <a:cs typeface="FreeSans" panose="020B0504020202020204" pitchFamily="34" charset="0"/>
              </a:rPr>
              <a:t>Titus 3:5</a:t>
            </a:r>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500" fill="hold"/>
                                        <p:tgtEl>
                                          <p:spTgt spid="10"/>
                                        </p:tgtEl>
                                        <p:attrNameLst>
                                          <p:attrName>ppt_w</p:attrName>
                                        </p:attrNameLst>
                                      </p:cBhvr>
                                      <p:tavLst>
                                        <p:tav tm="0">
                                          <p:val>
                                            <p:fltVal val="0"/>
                                          </p:val>
                                        </p:tav>
                                        <p:tav tm="100000">
                                          <p:val>
                                            <p:strVal val="#ppt_w"/>
                                          </p:val>
                                        </p:tav>
                                      </p:tavLst>
                                    </p:anim>
                                    <p:anim calcmode="lin" valueType="num">
                                      <p:cBhvr>
                                        <p:cTn id="14"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95833"/>
            <a:ext cx="8686800" cy="1143000"/>
          </a:xfrm>
        </p:spPr>
        <p:txBody>
          <a:bodyPr>
            <a:noAutofit/>
          </a:bodyPr>
          <a:lstStyle/>
          <a:p>
            <a:pPr algn="ctr"/>
            <a:r>
              <a:rPr lang="en-US" sz="4400" b="1" dirty="0">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Before and 		After Baptism</a:t>
            </a:r>
          </a:p>
        </p:txBody>
      </p:sp>
      <p:pic>
        <p:nvPicPr>
          <p:cNvPr id="4" name="Picture 3" descr="landscape-mountain-waterfall-download-wallpapers.jpg"/>
          <p:cNvPicPr>
            <a:picLocks noChangeAspect="1"/>
          </p:cNvPicPr>
          <p:nvPr/>
        </p:nvPicPr>
        <p:blipFill>
          <a:blip r:embed="rId2" cstate="print"/>
          <a:stretch>
            <a:fillRect/>
          </a:stretch>
        </p:blipFill>
        <p:spPr>
          <a:xfrm>
            <a:off x="4953000" y="228600"/>
            <a:ext cx="1524000" cy="6400800"/>
          </a:xfrm>
          <a:prstGeom prst="rect">
            <a:avLst/>
          </a:prstGeom>
        </p:spPr>
      </p:pic>
      <p:sp>
        <p:nvSpPr>
          <p:cNvPr id="5" name="Rounded Rectangle 4"/>
          <p:cNvSpPr/>
          <p:nvPr/>
        </p:nvSpPr>
        <p:spPr>
          <a:xfrm>
            <a:off x="1905000" y="1828800"/>
            <a:ext cx="2895600" cy="609600"/>
          </a:xfrm>
          <a:prstGeom prst="roundRect">
            <a:avLst>
              <a:gd name="adj" fmla="val 500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1905000" y="1900536"/>
            <a:ext cx="2895600" cy="461665"/>
          </a:xfrm>
          <a:prstGeom prst="rect">
            <a:avLst/>
          </a:prstGeom>
          <a:noFill/>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All Have Sinned</a:t>
            </a:r>
          </a:p>
        </p:txBody>
      </p:sp>
      <p:sp>
        <p:nvSpPr>
          <p:cNvPr id="7" name="Rounded Rectangle 6"/>
          <p:cNvSpPr/>
          <p:nvPr/>
        </p:nvSpPr>
        <p:spPr>
          <a:xfrm>
            <a:off x="6553200" y="1828800"/>
            <a:ext cx="3733800" cy="609600"/>
          </a:xfrm>
          <a:prstGeom prst="roundRect">
            <a:avLst>
              <a:gd name="adj" fmla="val 50000"/>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8" name="TextBox 7"/>
          <p:cNvSpPr txBox="1"/>
          <p:nvPr/>
        </p:nvSpPr>
        <p:spPr>
          <a:xfrm>
            <a:off x="6705600" y="1900536"/>
            <a:ext cx="3429000" cy="461665"/>
          </a:xfrm>
          <a:prstGeom prst="rect">
            <a:avLst/>
          </a:prstGeom>
          <a:noFill/>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God Saved Us</a:t>
            </a:r>
          </a:p>
        </p:txBody>
      </p:sp>
      <p:sp>
        <p:nvSpPr>
          <p:cNvPr id="9" name="TextBox 8"/>
          <p:cNvSpPr txBox="1"/>
          <p:nvPr/>
        </p:nvSpPr>
        <p:spPr>
          <a:xfrm>
            <a:off x="304800" y="2505954"/>
            <a:ext cx="4572000" cy="4154984"/>
          </a:xfrm>
          <a:prstGeom prst="rect">
            <a:avLst/>
          </a:prstGeom>
          <a:noFill/>
        </p:spPr>
        <p:txBody>
          <a:bodyPr wrap="square" rtlCol="0">
            <a:spAutoFit/>
          </a:bodyPr>
          <a:lstStyle/>
          <a:p>
            <a:pPr algn="ctr"/>
            <a:r>
              <a:rPr lang="en-US" sz="2400" dirty="0">
                <a:latin typeface="FreeSans" panose="020B0504020202020204" pitchFamily="34" charset="0"/>
                <a:cs typeface="FreeSans" panose="020B0504020202020204" pitchFamily="34" charset="0"/>
              </a:rPr>
              <a:t>But your iniquities have separated you from your God; And your sins have hidden</a:t>
            </a:r>
            <a:br>
              <a:rPr lang="en-US" sz="2400" dirty="0">
                <a:latin typeface="FreeSans" panose="020B0504020202020204" pitchFamily="34" charset="0"/>
                <a:cs typeface="FreeSans" panose="020B0504020202020204" pitchFamily="34" charset="0"/>
              </a:rPr>
            </a:br>
            <a:r>
              <a:rPr lang="en-US" sz="2400" dirty="0">
                <a:latin typeface="FreeSans" panose="020B0504020202020204" pitchFamily="34" charset="0"/>
                <a:cs typeface="FreeSans" panose="020B0504020202020204" pitchFamily="34" charset="0"/>
              </a:rPr>
              <a:t>His face from you,</a:t>
            </a:r>
            <a:br>
              <a:rPr lang="en-US" sz="2400" dirty="0">
                <a:latin typeface="FreeSans" panose="020B0504020202020204" pitchFamily="34" charset="0"/>
                <a:cs typeface="FreeSans" panose="020B0504020202020204" pitchFamily="34" charset="0"/>
              </a:rPr>
            </a:br>
            <a:r>
              <a:rPr lang="en-US" sz="2400" dirty="0">
                <a:latin typeface="FreeSans" panose="020B0504020202020204" pitchFamily="34" charset="0"/>
                <a:cs typeface="FreeSans" panose="020B0504020202020204" pitchFamily="34" charset="0"/>
              </a:rPr>
              <a:t>So that He will not hear.</a:t>
            </a:r>
            <a:endParaRPr lang="en-US" sz="2400" b="1" dirty="0">
              <a:latin typeface="FreeSans" panose="020B0504020202020204" pitchFamily="34" charset="0"/>
              <a:cs typeface="FreeSans" panose="020B0504020202020204" pitchFamily="34" charset="0"/>
            </a:endParaRPr>
          </a:p>
          <a:p>
            <a:pPr algn="ctr"/>
            <a:r>
              <a:rPr lang="en-US" sz="2400" b="1" dirty="0">
                <a:latin typeface="FreeSans" panose="020B0504020202020204" pitchFamily="34" charset="0"/>
                <a:cs typeface="FreeSans" panose="020B0504020202020204" pitchFamily="34" charset="0"/>
              </a:rPr>
              <a:t>Isaiah 59:2</a:t>
            </a:r>
          </a:p>
          <a:p>
            <a:pPr algn="ctr"/>
            <a:endParaRPr lang="en-US" sz="2400" b="1" dirty="0">
              <a:latin typeface="FreeSans" panose="020B0504020202020204" pitchFamily="34" charset="0"/>
              <a:cs typeface="FreeSans" panose="020B0504020202020204" pitchFamily="34" charset="0"/>
            </a:endParaRPr>
          </a:p>
          <a:p>
            <a:pPr algn="ctr"/>
            <a:r>
              <a:rPr lang="en-US" sz="2400" dirty="0">
                <a:latin typeface="FreeSans" panose="020B0504020202020204" pitchFamily="34" charset="0"/>
                <a:cs typeface="FreeSans" panose="020B0504020202020204" pitchFamily="34" charset="0"/>
              </a:rPr>
              <a:t>If we say that we have no sin,</a:t>
            </a:r>
            <a:br>
              <a:rPr lang="en-US" sz="2400" dirty="0">
                <a:latin typeface="FreeSans" panose="020B0504020202020204" pitchFamily="34" charset="0"/>
                <a:cs typeface="FreeSans" panose="020B0504020202020204" pitchFamily="34" charset="0"/>
              </a:rPr>
            </a:br>
            <a:r>
              <a:rPr lang="en-US" sz="2400" dirty="0">
                <a:latin typeface="FreeSans" panose="020B0504020202020204" pitchFamily="34" charset="0"/>
                <a:cs typeface="FreeSans" panose="020B0504020202020204" pitchFamily="34" charset="0"/>
              </a:rPr>
              <a:t>we deceive ourselves, and</a:t>
            </a:r>
            <a:br>
              <a:rPr lang="en-US" sz="2400" dirty="0">
                <a:latin typeface="FreeSans" panose="020B0504020202020204" pitchFamily="34" charset="0"/>
                <a:cs typeface="FreeSans" panose="020B0504020202020204" pitchFamily="34" charset="0"/>
              </a:rPr>
            </a:br>
            <a:r>
              <a:rPr lang="en-US" sz="2400" dirty="0">
                <a:latin typeface="FreeSans" panose="020B0504020202020204" pitchFamily="34" charset="0"/>
                <a:cs typeface="FreeSans" panose="020B0504020202020204" pitchFamily="34" charset="0"/>
              </a:rPr>
              <a:t>the truth is not in us.</a:t>
            </a:r>
          </a:p>
          <a:p>
            <a:pPr algn="ctr"/>
            <a:r>
              <a:rPr lang="en-US" sz="2400" b="1" dirty="0">
                <a:latin typeface="FreeSans" panose="020B0504020202020204" pitchFamily="34" charset="0"/>
                <a:cs typeface="FreeSans" panose="020B0504020202020204" pitchFamily="34" charset="0"/>
              </a:rPr>
              <a:t>1 John 1:8</a:t>
            </a:r>
          </a:p>
        </p:txBody>
      </p:sp>
      <p:sp>
        <p:nvSpPr>
          <p:cNvPr id="10" name="TextBox 9"/>
          <p:cNvSpPr txBox="1"/>
          <p:nvPr/>
        </p:nvSpPr>
        <p:spPr>
          <a:xfrm>
            <a:off x="6477000" y="2535972"/>
            <a:ext cx="5334000" cy="1569660"/>
          </a:xfrm>
          <a:prstGeom prst="rect">
            <a:avLst/>
          </a:prstGeom>
          <a:noFill/>
        </p:spPr>
        <p:txBody>
          <a:bodyPr wrap="square" rtlCol="0">
            <a:spAutoFit/>
          </a:bodyPr>
          <a:lstStyle/>
          <a:p>
            <a:pPr algn="ctr"/>
            <a:r>
              <a:rPr lang="en-US" sz="2400" dirty="0">
                <a:solidFill>
                  <a:srgbClr val="C00000"/>
                </a:solidFill>
                <a:latin typeface="FreeSans" panose="020B0504020202020204" pitchFamily="34" charset="0"/>
                <a:cs typeface="FreeSans" panose="020B0504020202020204" pitchFamily="34" charset="0"/>
              </a:rPr>
              <a:t>And now why are you waiting? Arise and be baptized, and wash away your sins, calling on the name of the Lord.</a:t>
            </a:r>
          </a:p>
          <a:p>
            <a:pPr algn="ctr"/>
            <a:r>
              <a:rPr lang="en-US" sz="2400" b="1" dirty="0">
                <a:latin typeface="FreeSans" panose="020B0504020202020204" pitchFamily="34" charset="0"/>
                <a:cs typeface="FreeSans" panose="020B0504020202020204" pitchFamily="34" charset="0"/>
              </a:rPr>
              <a:t>Acts 22:16</a:t>
            </a:r>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500" fill="hold"/>
                                        <p:tgtEl>
                                          <p:spTgt spid="10"/>
                                        </p:tgtEl>
                                        <p:attrNameLst>
                                          <p:attrName>ppt_w</p:attrName>
                                        </p:attrNameLst>
                                      </p:cBhvr>
                                      <p:tavLst>
                                        <p:tav tm="0">
                                          <p:val>
                                            <p:fltVal val="0"/>
                                          </p:val>
                                        </p:tav>
                                        <p:tav tm="100000">
                                          <p:val>
                                            <p:strVal val="#ppt_w"/>
                                          </p:val>
                                        </p:tav>
                                      </p:tavLst>
                                    </p:anim>
                                    <p:anim calcmode="lin" valueType="num">
                                      <p:cBhvr>
                                        <p:cTn id="14"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95833"/>
            <a:ext cx="8686800" cy="1143000"/>
          </a:xfrm>
        </p:spPr>
        <p:txBody>
          <a:bodyPr>
            <a:noAutofit/>
          </a:bodyPr>
          <a:lstStyle/>
          <a:p>
            <a:pPr algn="ctr"/>
            <a:r>
              <a:rPr lang="en-US" sz="4400" b="1" dirty="0">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Before and 		After Baptism</a:t>
            </a:r>
          </a:p>
        </p:txBody>
      </p:sp>
      <p:pic>
        <p:nvPicPr>
          <p:cNvPr id="4" name="Picture 3" descr="landscape-mountain-waterfall-download-wallpapers.jpg"/>
          <p:cNvPicPr>
            <a:picLocks noChangeAspect="1"/>
          </p:cNvPicPr>
          <p:nvPr/>
        </p:nvPicPr>
        <p:blipFill>
          <a:blip r:embed="rId2" cstate="print"/>
          <a:stretch>
            <a:fillRect/>
          </a:stretch>
        </p:blipFill>
        <p:spPr>
          <a:xfrm>
            <a:off x="4953000" y="228600"/>
            <a:ext cx="1524000" cy="6400800"/>
          </a:xfrm>
          <a:prstGeom prst="rect">
            <a:avLst/>
          </a:prstGeom>
        </p:spPr>
      </p:pic>
      <p:sp>
        <p:nvSpPr>
          <p:cNvPr id="5" name="Rounded Rectangle 4"/>
          <p:cNvSpPr/>
          <p:nvPr/>
        </p:nvSpPr>
        <p:spPr>
          <a:xfrm>
            <a:off x="1905000" y="1828800"/>
            <a:ext cx="2895600" cy="609600"/>
          </a:xfrm>
          <a:prstGeom prst="roundRect">
            <a:avLst>
              <a:gd name="adj" fmla="val 500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1905000" y="1900536"/>
            <a:ext cx="2895600" cy="461665"/>
          </a:xfrm>
          <a:prstGeom prst="rect">
            <a:avLst/>
          </a:prstGeom>
          <a:noFill/>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Shed Blood for All</a:t>
            </a:r>
          </a:p>
        </p:txBody>
      </p:sp>
      <p:sp>
        <p:nvSpPr>
          <p:cNvPr id="7" name="Rounded Rectangle 6"/>
          <p:cNvSpPr/>
          <p:nvPr/>
        </p:nvSpPr>
        <p:spPr>
          <a:xfrm>
            <a:off x="6553200" y="1828800"/>
            <a:ext cx="3733800" cy="609600"/>
          </a:xfrm>
          <a:prstGeom prst="roundRect">
            <a:avLst>
              <a:gd name="adj" fmla="val 50000"/>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8" name="TextBox 7"/>
          <p:cNvSpPr txBox="1"/>
          <p:nvPr/>
        </p:nvSpPr>
        <p:spPr>
          <a:xfrm>
            <a:off x="6705600" y="1900536"/>
            <a:ext cx="3429000" cy="461665"/>
          </a:xfrm>
          <a:prstGeom prst="rect">
            <a:avLst/>
          </a:prstGeom>
          <a:noFill/>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Sanctified</a:t>
            </a:r>
            <a:r>
              <a:rPr lang="en-US" sz="2400"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 (Set Apart)</a:t>
            </a:r>
          </a:p>
        </p:txBody>
      </p:sp>
      <p:sp>
        <p:nvSpPr>
          <p:cNvPr id="9" name="TextBox 8"/>
          <p:cNvSpPr txBox="1"/>
          <p:nvPr/>
        </p:nvSpPr>
        <p:spPr>
          <a:xfrm>
            <a:off x="381000" y="2538948"/>
            <a:ext cx="4572000" cy="1938992"/>
          </a:xfrm>
          <a:prstGeom prst="rect">
            <a:avLst/>
          </a:prstGeom>
          <a:noFill/>
        </p:spPr>
        <p:txBody>
          <a:bodyPr wrap="square" rtlCol="0">
            <a:spAutoFit/>
          </a:bodyPr>
          <a:lstStyle/>
          <a:p>
            <a:pPr algn="ctr"/>
            <a:r>
              <a:rPr lang="en-US" sz="2400" dirty="0">
                <a:latin typeface="FreeSans" panose="020B0504020202020204" pitchFamily="34" charset="0"/>
                <a:cs typeface="FreeSans" panose="020B0504020202020204" pitchFamily="34" charset="0"/>
              </a:rPr>
              <a:t>And He Himself is the propitiation for our sins, and not for ours only but also for the whole world.</a:t>
            </a:r>
            <a:endParaRPr lang="en-US" sz="2400" b="1" dirty="0">
              <a:latin typeface="FreeSans" panose="020B0504020202020204" pitchFamily="34" charset="0"/>
              <a:cs typeface="FreeSans" panose="020B0504020202020204" pitchFamily="34" charset="0"/>
            </a:endParaRPr>
          </a:p>
          <a:p>
            <a:pPr algn="ctr"/>
            <a:r>
              <a:rPr lang="en-US" sz="2400" b="1" dirty="0">
                <a:latin typeface="FreeSans" panose="020B0504020202020204" pitchFamily="34" charset="0"/>
                <a:cs typeface="FreeSans" panose="020B0504020202020204" pitchFamily="34" charset="0"/>
              </a:rPr>
              <a:t>1 John 2:2</a:t>
            </a:r>
          </a:p>
        </p:txBody>
      </p:sp>
      <p:sp>
        <p:nvSpPr>
          <p:cNvPr id="10" name="TextBox 9"/>
          <p:cNvSpPr txBox="1"/>
          <p:nvPr/>
        </p:nvSpPr>
        <p:spPr>
          <a:xfrm>
            <a:off x="6477000" y="2535973"/>
            <a:ext cx="5334000" cy="2308324"/>
          </a:xfrm>
          <a:prstGeom prst="rect">
            <a:avLst/>
          </a:prstGeom>
          <a:noFill/>
        </p:spPr>
        <p:txBody>
          <a:bodyPr wrap="square" rtlCol="0">
            <a:spAutoFit/>
          </a:bodyPr>
          <a:lstStyle/>
          <a:p>
            <a:pPr algn="ctr"/>
            <a:r>
              <a:rPr lang="en-US" sz="2400" dirty="0">
                <a:solidFill>
                  <a:srgbClr val="C00000"/>
                </a:solidFill>
                <a:latin typeface="FreeSans" panose="020B0504020202020204" pitchFamily="34" charset="0"/>
                <a:cs typeface="FreeSans" panose="020B0504020202020204" pitchFamily="34" charset="0"/>
              </a:rPr>
              <a:t>Husbands, love your wives,</a:t>
            </a:r>
            <a:br>
              <a:rPr lang="en-US" sz="2400" dirty="0">
                <a:solidFill>
                  <a:srgbClr val="C00000"/>
                </a:solidFill>
                <a:latin typeface="FreeSans" panose="020B0504020202020204" pitchFamily="34" charset="0"/>
                <a:cs typeface="FreeSans" panose="020B0504020202020204" pitchFamily="34" charset="0"/>
              </a:rPr>
            </a:br>
            <a:r>
              <a:rPr lang="en-US" sz="2400" dirty="0">
                <a:solidFill>
                  <a:srgbClr val="C00000"/>
                </a:solidFill>
                <a:latin typeface="FreeSans" panose="020B0504020202020204" pitchFamily="34" charset="0"/>
                <a:cs typeface="FreeSans" panose="020B0504020202020204" pitchFamily="34" charset="0"/>
              </a:rPr>
              <a:t>just as Christ also loved the church and gave Himself for her, that He might sanctify and cleanse her with</a:t>
            </a:r>
            <a:br>
              <a:rPr lang="en-US" sz="2400" dirty="0">
                <a:solidFill>
                  <a:srgbClr val="C00000"/>
                </a:solidFill>
                <a:latin typeface="FreeSans" panose="020B0504020202020204" pitchFamily="34" charset="0"/>
                <a:cs typeface="FreeSans" panose="020B0504020202020204" pitchFamily="34" charset="0"/>
              </a:rPr>
            </a:br>
            <a:r>
              <a:rPr lang="en-US" sz="2400" dirty="0">
                <a:solidFill>
                  <a:srgbClr val="C00000"/>
                </a:solidFill>
                <a:latin typeface="FreeSans" panose="020B0504020202020204" pitchFamily="34" charset="0"/>
                <a:cs typeface="FreeSans" panose="020B0504020202020204" pitchFamily="34" charset="0"/>
              </a:rPr>
              <a:t>the washing of water by the word. </a:t>
            </a:r>
          </a:p>
          <a:p>
            <a:pPr algn="ctr"/>
            <a:r>
              <a:rPr lang="en-US" sz="2400" b="1" dirty="0">
                <a:latin typeface="FreeSans" panose="020B0504020202020204" pitchFamily="34" charset="0"/>
                <a:cs typeface="FreeSans" panose="020B0504020202020204" pitchFamily="34" charset="0"/>
              </a:rPr>
              <a:t>Ephesians 5:25-26</a:t>
            </a:r>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500" fill="hold"/>
                                        <p:tgtEl>
                                          <p:spTgt spid="10"/>
                                        </p:tgtEl>
                                        <p:attrNameLst>
                                          <p:attrName>ppt_w</p:attrName>
                                        </p:attrNameLst>
                                      </p:cBhvr>
                                      <p:tavLst>
                                        <p:tav tm="0">
                                          <p:val>
                                            <p:fltVal val="0"/>
                                          </p:val>
                                        </p:tav>
                                        <p:tav tm="100000">
                                          <p:val>
                                            <p:strVal val="#ppt_w"/>
                                          </p:val>
                                        </p:tav>
                                      </p:tavLst>
                                    </p:anim>
                                    <p:anim calcmode="lin" valueType="num">
                                      <p:cBhvr>
                                        <p:cTn id="14"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95833"/>
            <a:ext cx="8686800" cy="1143000"/>
          </a:xfrm>
        </p:spPr>
        <p:txBody>
          <a:bodyPr>
            <a:noAutofit/>
          </a:bodyPr>
          <a:lstStyle/>
          <a:p>
            <a:pPr algn="ctr"/>
            <a:r>
              <a:rPr lang="en-US" sz="4400" b="1" dirty="0">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Before and 		After Baptism</a:t>
            </a:r>
          </a:p>
        </p:txBody>
      </p:sp>
      <p:pic>
        <p:nvPicPr>
          <p:cNvPr id="4" name="Picture 3" descr="landscape-mountain-waterfall-download-wallpapers.jpg"/>
          <p:cNvPicPr>
            <a:picLocks noChangeAspect="1"/>
          </p:cNvPicPr>
          <p:nvPr/>
        </p:nvPicPr>
        <p:blipFill>
          <a:blip r:embed="rId2" cstate="print"/>
          <a:stretch>
            <a:fillRect/>
          </a:stretch>
        </p:blipFill>
        <p:spPr>
          <a:xfrm>
            <a:off x="4953000" y="228600"/>
            <a:ext cx="1524000" cy="6400800"/>
          </a:xfrm>
          <a:prstGeom prst="rect">
            <a:avLst/>
          </a:prstGeom>
        </p:spPr>
      </p:pic>
      <p:sp>
        <p:nvSpPr>
          <p:cNvPr id="5" name="Rounded Rectangle 4"/>
          <p:cNvSpPr/>
          <p:nvPr/>
        </p:nvSpPr>
        <p:spPr>
          <a:xfrm>
            <a:off x="1905000" y="1828800"/>
            <a:ext cx="2895600" cy="609600"/>
          </a:xfrm>
          <a:prstGeom prst="roundRect">
            <a:avLst>
              <a:gd name="adj" fmla="val 500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1905000" y="1900536"/>
            <a:ext cx="2895600" cy="461665"/>
          </a:xfrm>
          <a:prstGeom prst="rect">
            <a:avLst/>
          </a:prstGeom>
          <a:noFill/>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Shed Blood for All</a:t>
            </a:r>
          </a:p>
        </p:txBody>
      </p:sp>
      <p:sp>
        <p:nvSpPr>
          <p:cNvPr id="7" name="Rounded Rectangle 6"/>
          <p:cNvSpPr/>
          <p:nvPr/>
        </p:nvSpPr>
        <p:spPr>
          <a:xfrm>
            <a:off x="6553200" y="1828800"/>
            <a:ext cx="3733800" cy="609600"/>
          </a:xfrm>
          <a:prstGeom prst="roundRect">
            <a:avLst>
              <a:gd name="adj" fmla="val 50000"/>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8" name="TextBox 7"/>
          <p:cNvSpPr txBox="1"/>
          <p:nvPr/>
        </p:nvSpPr>
        <p:spPr>
          <a:xfrm>
            <a:off x="6705600" y="1900536"/>
            <a:ext cx="3429000" cy="461665"/>
          </a:xfrm>
          <a:prstGeom prst="rect">
            <a:avLst/>
          </a:prstGeom>
          <a:noFill/>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Sanctified</a:t>
            </a:r>
            <a:r>
              <a:rPr lang="en-US" sz="2400"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 (Set Apart)</a:t>
            </a:r>
          </a:p>
        </p:txBody>
      </p:sp>
      <p:sp>
        <p:nvSpPr>
          <p:cNvPr id="9" name="TextBox 8"/>
          <p:cNvSpPr txBox="1"/>
          <p:nvPr/>
        </p:nvSpPr>
        <p:spPr>
          <a:xfrm>
            <a:off x="381000" y="2538948"/>
            <a:ext cx="4572000" cy="1938992"/>
          </a:xfrm>
          <a:prstGeom prst="rect">
            <a:avLst/>
          </a:prstGeom>
          <a:noFill/>
        </p:spPr>
        <p:txBody>
          <a:bodyPr wrap="square" rtlCol="0">
            <a:spAutoFit/>
          </a:bodyPr>
          <a:lstStyle/>
          <a:p>
            <a:pPr algn="ctr"/>
            <a:r>
              <a:rPr lang="en-US" sz="2400" dirty="0">
                <a:latin typeface="FreeSans" panose="020B0504020202020204" pitchFamily="34" charset="0"/>
                <a:cs typeface="FreeSans" panose="020B0504020202020204" pitchFamily="34" charset="0"/>
              </a:rPr>
              <a:t>And He Himself is the propitiation for our sins,</a:t>
            </a:r>
            <a:br>
              <a:rPr lang="en-US" sz="2400" dirty="0">
                <a:latin typeface="FreeSans" panose="020B0504020202020204" pitchFamily="34" charset="0"/>
                <a:cs typeface="FreeSans" panose="020B0504020202020204" pitchFamily="34" charset="0"/>
              </a:rPr>
            </a:br>
            <a:r>
              <a:rPr lang="en-US" sz="2400" dirty="0">
                <a:latin typeface="FreeSans" panose="020B0504020202020204" pitchFamily="34" charset="0"/>
                <a:cs typeface="FreeSans" panose="020B0504020202020204" pitchFamily="34" charset="0"/>
              </a:rPr>
              <a:t>and not for ours only but also for the whole world.</a:t>
            </a:r>
            <a:endParaRPr lang="en-US" sz="2400" b="1" dirty="0">
              <a:latin typeface="FreeSans" panose="020B0504020202020204" pitchFamily="34" charset="0"/>
              <a:cs typeface="FreeSans" panose="020B0504020202020204" pitchFamily="34" charset="0"/>
            </a:endParaRPr>
          </a:p>
          <a:p>
            <a:pPr algn="ctr"/>
            <a:r>
              <a:rPr lang="en-US" sz="2400" b="1" dirty="0">
                <a:latin typeface="FreeSans" panose="020B0504020202020204" pitchFamily="34" charset="0"/>
                <a:cs typeface="FreeSans" panose="020B0504020202020204" pitchFamily="34" charset="0"/>
              </a:rPr>
              <a:t>1 John 2:2</a:t>
            </a:r>
          </a:p>
        </p:txBody>
      </p:sp>
      <p:sp>
        <p:nvSpPr>
          <p:cNvPr id="10" name="TextBox 9"/>
          <p:cNvSpPr txBox="1"/>
          <p:nvPr/>
        </p:nvSpPr>
        <p:spPr>
          <a:xfrm>
            <a:off x="6477000" y="2535972"/>
            <a:ext cx="5334000" cy="2308324"/>
          </a:xfrm>
          <a:prstGeom prst="rect">
            <a:avLst/>
          </a:prstGeom>
          <a:noFill/>
        </p:spPr>
        <p:txBody>
          <a:bodyPr wrap="square" rtlCol="0">
            <a:spAutoFit/>
          </a:bodyPr>
          <a:lstStyle/>
          <a:p>
            <a:pPr algn="ctr"/>
            <a:r>
              <a:rPr lang="en-US" sz="2400" dirty="0">
                <a:solidFill>
                  <a:srgbClr val="C00000"/>
                </a:solidFill>
                <a:latin typeface="FreeSans" panose="020B0504020202020204" pitchFamily="34" charset="0"/>
                <a:cs typeface="FreeSans" panose="020B0504020202020204" pitchFamily="34" charset="0"/>
              </a:rPr>
              <a:t>And such were some of you. But you were washed, but you were sanctified, but you were justified in the name of the Lord Jesus and by the</a:t>
            </a:r>
            <a:br>
              <a:rPr lang="en-US" sz="2400" dirty="0">
                <a:solidFill>
                  <a:srgbClr val="C00000"/>
                </a:solidFill>
                <a:latin typeface="FreeSans" panose="020B0504020202020204" pitchFamily="34" charset="0"/>
                <a:cs typeface="FreeSans" panose="020B0504020202020204" pitchFamily="34" charset="0"/>
              </a:rPr>
            </a:br>
            <a:r>
              <a:rPr lang="en-US" sz="2400" dirty="0">
                <a:solidFill>
                  <a:srgbClr val="C00000"/>
                </a:solidFill>
                <a:latin typeface="FreeSans" panose="020B0504020202020204" pitchFamily="34" charset="0"/>
                <a:cs typeface="FreeSans" panose="020B0504020202020204" pitchFamily="34" charset="0"/>
              </a:rPr>
              <a:t>Spirit of our God. </a:t>
            </a:r>
          </a:p>
          <a:p>
            <a:pPr algn="ctr"/>
            <a:r>
              <a:rPr lang="en-US" sz="2400" b="1" dirty="0">
                <a:latin typeface="FreeSans" panose="020B0504020202020204" pitchFamily="34" charset="0"/>
                <a:cs typeface="FreeSans" panose="020B0504020202020204" pitchFamily="34" charset="0"/>
              </a:rPr>
              <a:t>1 Corinthians 6:11</a:t>
            </a:r>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95833"/>
            <a:ext cx="8686800" cy="1143000"/>
          </a:xfrm>
        </p:spPr>
        <p:txBody>
          <a:bodyPr>
            <a:noAutofit/>
          </a:bodyPr>
          <a:lstStyle/>
          <a:p>
            <a:pPr algn="ctr"/>
            <a:r>
              <a:rPr lang="en-US" sz="4400" b="1" dirty="0">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Before and 		After Baptism</a:t>
            </a:r>
          </a:p>
        </p:txBody>
      </p:sp>
      <p:pic>
        <p:nvPicPr>
          <p:cNvPr id="4" name="Picture 3" descr="landscape-mountain-waterfall-download-wallpapers.jpg"/>
          <p:cNvPicPr>
            <a:picLocks noChangeAspect="1"/>
          </p:cNvPicPr>
          <p:nvPr/>
        </p:nvPicPr>
        <p:blipFill>
          <a:blip r:embed="rId2" cstate="print"/>
          <a:stretch>
            <a:fillRect/>
          </a:stretch>
        </p:blipFill>
        <p:spPr>
          <a:xfrm>
            <a:off x="4953000" y="228600"/>
            <a:ext cx="1524000" cy="6400800"/>
          </a:xfrm>
          <a:prstGeom prst="rect">
            <a:avLst/>
          </a:prstGeom>
        </p:spPr>
      </p:pic>
      <p:sp>
        <p:nvSpPr>
          <p:cNvPr id="5" name="Rounded Rectangle 4"/>
          <p:cNvSpPr/>
          <p:nvPr/>
        </p:nvSpPr>
        <p:spPr>
          <a:xfrm>
            <a:off x="1905000" y="1828800"/>
            <a:ext cx="2895600" cy="609600"/>
          </a:xfrm>
          <a:prstGeom prst="roundRect">
            <a:avLst>
              <a:gd name="adj" fmla="val 500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1905000" y="1900536"/>
            <a:ext cx="2895600" cy="461665"/>
          </a:xfrm>
          <a:prstGeom prst="rect">
            <a:avLst/>
          </a:prstGeom>
          <a:noFill/>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In the World</a:t>
            </a:r>
          </a:p>
        </p:txBody>
      </p:sp>
      <p:sp>
        <p:nvSpPr>
          <p:cNvPr id="7" name="Rounded Rectangle 6"/>
          <p:cNvSpPr/>
          <p:nvPr/>
        </p:nvSpPr>
        <p:spPr>
          <a:xfrm>
            <a:off x="6553200" y="1828800"/>
            <a:ext cx="3733800" cy="609600"/>
          </a:xfrm>
          <a:prstGeom prst="roundRect">
            <a:avLst>
              <a:gd name="adj" fmla="val 50000"/>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8" name="TextBox 7"/>
          <p:cNvSpPr txBox="1"/>
          <p:nvPr/>
        </p:nvSpPr>
        <p:spPr>
          <a:xfrm>
            <a:off x="6705600" y="1900536"/>
            <a:ext cx="3429000" cy="461665"/>
          </a:xfrm>
          <a:prstGeom prst="rect">
            <a:avLst/>
          </a:prstGeom>
          <a:noFill/>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In the Church</a:t>
            </a:r>
            <a:endParaRPr lang="en-US" sz="2400"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endParaRPr>
          </a:p>
        </p:txBody>
      </p:sp>
      <p:sp>
        <p:nvSpPr>
          <p:cNvPr id="9" name="TextBox 8"/>
          <p:cNvSpPr txBox="1"/>
          <p:nvPr/>
        </p:nvSpPr>
        <p:spPr>
          <a:xfrm>
            <a:off x="381000" y="2538948"/>
            <a:ext cx="4572000" cy="1938992"/>
          </a:xfrm>
          <a:prstGeom prst="rect">
            <a:avLst/>
          </a:prstGeom>
          <a:noFill/>
        </p:spPr>
        <p:txBody>
          <a:bodyPr wrap="square" rtlCol="0">
            <a:spAutoFit/>
          </a:bodyPr>
          <a:lstStyle/>
          <a:p>
            <a:pPr algn="ctr"/>
            <a:r>
              <a:rPr lang="en-US" sz="2400" dirty="0">
                <a:latin typeface="FreeSans" panose="020B0504020202020204" pitchFamily="34" charset="0"/>
                <a:cs typeface="FreeSans" panose="020B0504020202020204" pitchFamily="34" charset="0"/>
              </a:rPr>
              <a:t>For God did not send His Son into the world to condemn the world, but that the world through Him might be saved.</a:t>
            </a:r>
          </a:p>
          <a:p>
            <a:pPr algn="ctr"/>
            <a:r>
              <a:rPr lang="en-US" sz="2400" b="1" dirty="0">
                <a:latin typeface="FreeSans" panose="020B0504020202020204" pitchFamily="34" charset="0"/>
                <a:cs typeface="FreeSans" panose="020B0504020202020204" pitchFamily="34" charset="0"/>
              </a:rPr>
              <a:t>John 3:17</a:t>
            </a:r>
          </a:p>
        </p:txBody>
      </p:sp>
      <p:sp>
        <p:nvSpPr>
          <p:cNvPr id="10" name="TextBox 9"/>
          <p:cNvSpPr txBox="1"/>
          <p:nvPr/>
        </p:nvSpPr>
        <p:spPr>
          <a:xfrm>
            <a:off x="6477000" y="2535972"/>
            <a:ext cx="5334000" cy="3477875"/>
          </a:xfrm>
          <a:prstGeom prst="rect">
            <a:avLst/>
          </a:prstGeom>
          <a:noFill/>
        </p:spPr>
        <p:txBody>
          <a:bodyPr wrap="square" rtlCol="0">
            <a:spAutoFit/>
          </a:bodyPr>
          <a:lstStyle/>
          <a:p>
            <a:pPr algn="ctr"/>
            <a:r>
              <a:rPr lang="en-US" sz="2200" dirty="0">
                <a:solidFill>
                  <a:srgbClr val="C00000"/>
                </a:solidFill>
                <a:latin typeface="FreeSans" panose="020B0504020202020204" pitchFamily="34" charset="0"/>
                <a:cs typeface="FreeSans" panose="020B0504020202020204" pitchFamily="34" charset="0"/>
              </a:rPr>
              <a:t>For by one Spirit we were all baptized into one body — whether Jews or Greeks, whether slaves or free — and have all been made to drink into one Spirit.</a:t>
            </a:r>
          </a:p>
          <a:p>
            <a:pPr algn="ctr"/>
            <a:r>
              <a:rPr lang="en-US" sz="2200" b="1" dirty="0">
                <a:latin typeface="FreeSans" panose="020B0504020202020204" pitchFamily="34" charset="0"/>
                <a:cs typeface="FreeSans" panose="020B0504020202020204" pitchFamily="34" charset="0"/>
              </a:rPr>
              <a:t>1 Corinthians 12:13</a:t>
            </a:r>
          </a:p>
          <a:p>
            <a:pPr algn="ctr"/>
            <a:endParaRPr lang="en-US" sz="2200" b="1" dirty="0">
              <a:latin typeface="FreeSans" panose="020B0504020202020204" pitchFamily="34" charset="0"/>
              <a:cs typeface="FreeSans" panose="020B0504020202020204" pitchFamily="34" charset="0"/>
            </a:endParaRPr>
          </a:p>
          <a:p>
            <a:pPr algn="ctr"/>
            <a:r>
              <a:rPr lang="en-US" sz="2200" dirty="0">
                <a:solidFill>
                  <a:srgbClr val="C00000"/>
                </a:solidFill>
                <a:latin typeface="FreeSans" panose="020B0504020202020204" pitchFamily="34" charset="0"/>
                <a:cs typeface="FreeSans" panose="020B0504020202020204" pitchFamily="34" charset="0"/>
              </a:rPr>
              <a:t>praising God and having favor with all the people. And the Lord added to the church daily those who were being saved.</a:t>
            </a:r>
          </a:p>
          <a:p>
            <a:pPr algn="ctr"/>
            <a:r>
              <a:rPr lang="en-US" sz="2200" b="1" dirty="0">
                <a:latin typeface="FreeSans" panose="020B0504020202020204" pitchFamily="34" charset="0"/>
                <a:cs typeface="FreeSans" panose="020B0504020202020204" pitchFamily="34" charset="0"/>
              </a:rPr>
              <a:t>Acts 2:47</a:t>
            </a:r>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500" fill="hold"/>
                                        <p:tgtEl>
                                          <p:spTgt spid="10"/>
                                        </p:tgtEl>
                                        <p:attrNameLst>
                                          <p:attrName>ppt_w</p:attrName>
                                        </p:attrNameLst>
                                      </p:cBhvr>
                                      <p:tavLst>
                                        <p:tav tm="0">
                                          <p:val>
                                            <p:fltVal val="0"/>
                                          </p:val>
                                        </p:tav>
                                        <p:tav tm="100000">
                                          <p:val>
                                            <p:strVal val="#ppt_w"/>
                                          </p:val>
                                        </p:tav>
                                      </p:tavLst>
                                    </p:anim>
                                    <p:anim calcmode="lin" valueType="num">
                                      <p:cBhvr>
                                        <p:cTn id="14"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Conclusion</a:t>
            </a:r>
            <a:endParaRPr lang="en-US" sz="3100" dirty="0">
              <a:latin typeface="FreeSans" panose="020B0504020202020204" pitchFamily="34" charset="0"/>
              <a:cs typeface="FreeSans" panose="020B0504020202020204" pitchFamily="34" charset="0"/>
            </a:endParaRPr>
          </a:p>
        </p:txBody>
      </p:sp>
      <p:sp>
        <p:nvSpPr>
          <p:cNvPr id="3" name="Content Placeholder 2"/>
          <p:cNvSpPr>
            <a:spLocks noGrp="1"/>
          </p:cNvSpPr>
          <p:nvPr>
            <p:ph idx="1"/>
          </p:nvPr>
        </p:nvSpPr>
        <p:spPr>
          <a:xfrm>
            <a:off x="533400" y="1752600"/>
            <a:ext cx="9906000" cy="4724400"/>
          </a:xfrm>
        </p:spPr>
        <p:txBody>
          <a:bodyPr>
            <a:normAutofit/>
          </a:bodyPr>
          <a:lstStyle/>
          <a:p>
            <a:r>
              <a:rPr lang="en-US" sz="3200" b="1" dirty="0">
                <a:latin typeface="FreeSans" panose="020B0504020202020204" pitchFamily="34" charset="0"/>
                <a:cs typeface="FreeSans" panose="020B0504020202020204" pitchFamily="34" charset="0"/>
              </a:rPr>
              <a:t>People may say baptism does not save</a:t>
            </a:r>
          </a:p>
          <a:p>
            <a:r>
              <a:rPr lang="en-US" sz="3200" b="1" dirty="0">
                <a:latin typeface="FreeSans" panose="020B0504020202020204" pitchFamily="34" charset="0"/>
                <a:cs typeface="FreeSans" panose="020B0504020202020204" pitchFamily="34" charset="0"/>
              </a:rPr>
              <a:t>God’s Word tells us that water is the dividing line between being lost or saved</a:t>
            </a:r>
          </a:p>
          <a:p>
            <a:r>
              <a:rPr lang="en-US" sz="3200" b="1" dirty="0">
                <a:latin typeface="FreeSans" panose="020B0504020202020204" pitchFamily="34" charset="0"/>
                <a:cs typeface="FreeSans" panose="020B0504020202020204" pitchFamily="34" charset="0"/>
              </a:rPr>
              <a:t>The CHOICE is ours – Live for God!</a:t>
            </a:r>
            <a:endParaRPr lang="en-US" sz="2600" dirty="0">
              <a:solidFill>
                <a:srgbClr val="C00000"/>
              </a:solidFill>
              <a:latin typeface="FreeSans" panose="020B0504020202020204" pitchFamily="34" charset="0"/>
              <a:cs typeface="FreeSans" panose="020B0504020202020204" pitchFamily="34" charset="0"/>
            </a:endParaRPr>
          </a:p>
        </p:txBody>
      </p:sp>
      <p:sp>
        <p:nvSpPr>
          <p:cNvPr id="8" name="Horizontal Scroll 7"/>
          <p:cNvSpPr/>
          <p:nvPr/>
        </p:nvSpPr>
        <p:spPr>
          <a:xfrm>
            <a:off x="533400" y="4038600"/>
            <a:ext cx="11125200" cy="2438400"/>
          </a:xfrm>
          <a:prstGeom prst="horizontalScroll">
            <a:avLst/>
          </a:prstGeom>
          <a:solidFill>
            <a:srgbClr val="FEAB58"/>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990600" y="4495800"/>
            <a:ext cx="10591800" cy="1569660"/>
          </a:xfrm>
          <a:prstGeom prst="rect">
            <a:avLst/>
          </a:prstGeom>
          <a:noFill/>
        </p:spPr>
        <p:txBody>
          <a:bodyPr wrap="square" rtlCol="0">
            <a:spAutoFit/>
          </a:bodyPr>
          <a:lstStyle/>
          <a:p>
            <a:pPr algn="ctr"/>
            <a:r>
              <a:rPr lang="en-US" sz="2400"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Come to Me, all you who labor and are heavy laden, and I will give you rest. Take My yoke upon you and learn from Me, for I am gentle and lowly in heart, and you will find rest for your souls. For My yoke is easy and My burden is light. </a:t>
            </a:r>
            <a:r>
              <a:rPr lang="en-US" sz="2400" b="1"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Matthew 11:28-30</a:t>
            </a:r>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left)">
                                      <p:cBhvr>
                                        <p:cTn id="25" dur="2000"/>
                                        <p:tgtEl>
                                          <p:spTgt spid="8"/>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wipe(left)">
                                      <p:cBhvr>
                                        <p:cTn id="28"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284" y="381000"/>
            <a:ext cx="10111317" cy="1143000"/>
          </a:xfrm>
        </p:spPr>
        <p:txBody>
          <a:bodyPr>
            <a:normAutofit fontScale="90000"/>
          </a:bodyPr>
          <a:lstStyle/>
          <a:p>
            <a:pPr algn="ctr"/>
            <a:r>
              <a:rPr lang="en-US" sz="6000" b="1" dirty="0">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Noah</a:t>
            </a:r>
            <a:br>
              <a:rPr lang="en-US" sz="6000" b="1" dirty="0">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br>
            <a:r>
              <a:rPr lang="en-US" sz="3100" dirty="0">
                <a:latin typeface="FreeSans" panose="020B0504020202020204" pitchFamily="34" charset="0"/>
                <a:cs typeface="FreeSans" panose="020B0504020202020204" pitchFamily="34" charset="0"/>
              </a:rPr>
              <a:t>Genesis 6</a:t>
            </a:r>
          </a:p>
        </p:txBody>
      </p:sp>
      <p:sp>
        <p:nvSpPr>
          <p:cNvPr id="3" name="Content Placeholder 2"/>
          <p:cNvSpPr>
            <a:spLocks noGrp="1"/>
          </p:cNvSpPr>
          <p:nvPr>
            <p:ph idx="1"/>
          </p:nvPr>
        </p:nvSpPr>
        <p:spPr>
          <a:xfrm>
            <a:off x="533401" y="1752600"/>
            <a:ext cx="9829800" cy="4800600"/>
          </a:xfrm>
        </p:spPr>
        <p:txBody>
          <a:bodyPr>
            <a:normAutofit/>
          </a:bodyPr>
          <a:lstStyle/>
          <a:p>
            <a:r>
              <a:rPr lang="en-US" sz="3200" b="1" dirty="0">
                <a:latin typeface="FreeSans" panose="020B0504020202020204" pitchFamily="34" charset="0"/>
                <a:cs typeface="FreeSans" panose="020B0504020202020204" pitchFamily="34" charset="0"/>
              </a:rPr>
              <a:t>Sin reigned everywhere</a:t>
            </a:r>
          </a:p>
          <a:p>
            <a:pPr lvl="1"/>
            <a:r>
              <a:rPr lang="en-US" sz="2800" dirty="0">
                <a:latin typeface="FreeSans" panose="020B0504020202020204" pitchFamily="34" charset="0"/>
                <a:cs typeface="FreeSans" panose="020B0504020202020204" pitchFamily="34" charset="0"/>
              </a:rPr>
              <a:t>Noah directed to build an ark</a:t>
            </a:r>
          </a:p>
          <a:p>
            <a:pPr lvl="1"/>
            <a:endParaRPr lang="en-US" dirty="0">
              <a:latin typeface="FreeSans" panose="020B0504020202020204" pitchFamily="34" charset="0"/>
              <a:cs typeface="FreeSans" panose="020B0504020202020204" pitchFamily="34" charset="0"/>
            </a:endParaRPr>
          </a:p>
          <a:p>
            <a:pPr lvl="1"/>
            <a:endParaRPr lang="en-US" dirty="0">
              <a:latin typeface="FreeSans" panose="020B0504020202020204" pitchFamily="34" charset="0"/>
              <a:cs typeface="FreeSans" panose="020B0504020202020204" pitchFamily="34" charset="0"/>
            </a:endParaRPr>
          </a:p>
          <a:p>
            <a:pPr lvl="1"/>
            <a:endParaRPr lang="en-US" dirty="0">
              <a:latin typeface="FreeSans" panose="020B0504020202020204" pitchFamily="34" charset="0"/>
              <a:cs typeface="FreeSans" panose="020B0504020202020204" pitchFamily="34" charset="0"/>
            </a:endParaRPr>
          </a:p>
          <a:p>
            <a:r>
              <a:rPr lang="en-US" sz="3200" b="1" dirty="0">
                <a:latin typeface="FreeSans" panose="020B0504020202020204" pitchFamily="34" charset="0"/>
                <a:cs typeface="FreeSans" panose="020B0504020202020204" pitchFamily="34" charset="0"/>
              </a:rPr>
              <a:t>The dividing line was water</a:t>
            </a:r>
          </a:p>
          <a:p>
            <a:pPr lvl="1"/>
            <a:r>
              <a:rPr lang="en-US" sz="2800" dirty="0">
                <a:solidFill>
                  <a:srgbClr val="C00000"/>
                </a:solidFill>
                <a:latin typeface="FreeSans" panose="020B0504020202020204" pitchFamily="34" charset="0"/>
                <a:cs typeface="FreeSans" panose="020B0504020202020204" pitchFamily="34" charset="0"/>
              </a:rPr>
              <a:t>1 Peter 3:20-21</a:t>
            </a:r>
          </a:p>
          <a:p>
            <a:r>
              <a:rPr lang="en-US" sz="3200" b="1" dirty="0">
                <a:latin typeface="FreeSans" panose="020B0504020202020204" pitchFamily="34" charset="0"/>
                <a:cs typeface="FreeSans" panose="020B0504020202020204" pitchFamily="34" charset="0"/>
              </a:rPr>
              <a:t>Raised to walk in newness of life</a:t>
            </a:r>
          </a:p>
          <a:p>
            <a:pPr lvl="1"/>
            <a:r>
              <a:rPr lang="en-US" sz="2800" dirty="0">
                <a:solidFill>
                  <a:srgbClr val="C00000"/>
                </a:solidFill>
                <a:latin typeface="FreeSans" panose="020B0504020202020204" pitchFamily="34" charset="0"/>
                <a:cs typeface="FreeSans" panose="020B0504020202020204" pitchFamily="34" charset="0"/>
              </a:rPr>
              <a:t>Colossians 1:13</a:t>
            </a:r>
          </a:p>
        </p:txBody>
      </p:sp>
      <p:sp>
        <p:nvSpPr>
          <p:cNvPr id="4" name="Rounded Rectangle 3"/>
          <p:cNvSpPr/>
          <p:nvPr/>
        </p:nvSpPr>
        <p:spPr>
          <a:xfrm>
            <a:off x="1295399" y="2895600"/>
            <a:ext cx="10287001" cy="1219200"/>
          </a:xfrm>
          <a:prstGeom prst="roundRect">
            <a:avLst/>
          </a:prstGeom>
          <a:solidFill>
            <a:srgbClr val="004F8A"/>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5" name="TextBox 4"/>
          <p:cNvSpPr txBox="1"/>
          <p:nvPr/>
        </p:nvSpPr>
        <p:spPr>
          <a:xfrm>
            <a:off x="1295399" y="2971800"/>
            <a:ext cx="10210801" cy="1061829"/>
          </a:xfrm>
          <a:prstGeom prst="rect">
            <a:avLst/>
          </a:prstGeom>
          <a:noFill/>
        </p:spPr>
        <p:txBody>
          <a:bodyPr wrap="square" rtlCol="0">
            <a:spAutoFit/>
          </a:bodyPr>
          <a:lstStyle/>
          <a:p>
            <a:pPr algn="ctr"/>
            <a:r>
              <a:rPr lang="en-US" sz="2100" dirty="0">
                <a:solidFill>
                  <a:schemeClr val="bg1"/>
                </a:solidFill>
                <a:latin typeface="FreeSans" panose="020B0504020202020204" pitchFamily="34" charset="0"/>
                <a:cs typeface="FreeSans" panose="020B0504020202020204" pitchFamily="34" charset="0"/>
              </a:rPr>
              <a:t>By faith Noah, being divinely warned of things not yet seen, moved with godly fear, prepared an ark for the saving of his household, by which he condemned the world and became heir of the righteousness which is according to faith. </a:t>
            </a:r>
            <a:r>
              <a:rPr lang="en-US" sz="2100" b="1" dirty="0">
                <a:solidFill>
                  <a:schemeClr val="bg1"/>
                </a:solidFill>
                <a:latin typeface="FreeSans" panose="020B0504020202020204" pitchFamily="34" charset="0"/>
                <a:cs typeface="FreeSans" panose="020B0504020202020204" pitchFamily="34" charset="0"/>
              </a:rPr>
              <a:t>(Hebrews 11:7)</a:t>
            </a:r>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linds(horizontal)">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p:cTn id="2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par>
                          <p:cTn id="27" fill="hold">
                            <p:stCondLst>
                              <p:cond delay="500"/>
                            </p:stCondLst>
                            <p:childTnLst>
                              <p:par>
                                <p:cTn id="28" presetID="9" presetClass="entr" presetSubtype="0" fill="hold" nodeType="after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dissolve">
                                      <p:cBhvr>
                                        <p:cTn id="30" dur="500"/>
                                        <p:tgtEl>
                                          <p:spTgt spid="3">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3" presetClass="entr" presetSubtype="16"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p:cTn id="35"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par>
                          <p:cTn id="37" fill="hold">
                            <p:stCondLst>
                              <p:cond delay="500"/>
                            </p:stCondLst>
                            <p:childTnLst>
                              <p:par>
                                <p:cTn id="38" presetID="9" presetClass="entr" presetSubtype="0" fill="hold" nodeType="after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animEffect transition="in" filter="dissolve">
                                      <p:cBhvr>
                                        <p:cTn id="4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284" y="381000"/>
            <a:ext cx="10111317" cy="1143000"/>
          </a:xfrm>
        </p:spPr>
        <p:txBody>
          <a:bodyPr>
            <a:normAutofit fontScale="90000"/>
          </a:bodyPr>
          <a:lstStyle/>
          <a:p>
            <a:pPr algn="ctr"/>
            <a:r>
              <a:rPr lang="en-US" sz="6000" b="1" dirty="0">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Israel</a:t>
            </a:r>
            <a:br>
              <a:rPr lang="en-US" sz="6000" b="1" dirty="0">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br>
            <a:r>
              <a:rPr lang="en-US" sz="3100" dirty="0">
                <a:latin typeface="FreeSans" panose="020B0504020202020204" pitchFamily="34" charset="0"/>
                <a:cs typeface="FreeSans" panose="020B0504020202020204" pitchFamily="34" charset="0"/>
              </a:rPr>
              <a:t>Exodus 14:10-13</a:t>
            </a:r>
          </a:p>
        </p:txBody>
      </p:sp>
      <p:sp>
        <p:nvSpPr>
          <p:cNvPr id="3" name="Content Placeholder 2"/>
          <p:cNvSpPr>
            <a:spLocks noGrp="1"/>
          </p:cNvSpPr>
          <p:nvPr>
            <p:ph idx="1"/>
          </p:nvPr>
        </p:nvSpPr>
        <p:spPr>
          <a:xfrm>
            <a:off x="533401" y="1752600"/>
            <a:ext cx="9829800" cy="4800600"/>
          </a:xfrm>
        </p:spPr>
        <p:txBody>
          <a:bodyPr>
            <a:normAutofit lnSpcReduction="10000"/>
          </a:bodyPr>
          <a:lstStyle/>
          <a:p>
            <a:r>
              <a:rPr lang="en-US" sz="3200" b="1" dirty="0">
                <a:latin typeface="FreeSans" panose="020B0504020202020204" pitchFamily="34" charset="0"/>
                <a:cs typeface="FreeSans" panose="020B0504020202020204" pitchFamily="34" charset="0"/>
              </a:rPr>
              <a:t>Was in Egyptian bondage then left Egypt</a:t>
            </a:r>
          </a:p>
          <a:p>
            <a:pPr lvl="1"/>
            <a:r>
              <a:rPr lang="en-US" sz="2800" dirty="0">
                <a:latin typeface="FreeSans" panose="020B0504020202020204" pitchFamily="34" charset="0"/>
                <a:cs typeface="FreeSans" panose="020B0504020202020204" pitchFamily="34" charset="0"/>
              </a:rPr>
              <a:t>Egyptians perished in the sea</a:t>
            </a:r>
          </a:p>
          <a:p>
            <a:pPr lvl="2"/>
            <a:r>
              <a:rPr lang="en-US" sz="2600" dirty="0">
                <a:solidFill>
                  <a:srgbClr val="C00000"/>
                </a:solidFill>
                <a:latin typeface="FreeSans" panose="020B0504020202020204" pitchFamily="34" charset="0"/>
                <a:cs typeface="FreeSans" panose="020B0504020202020204" pitchFamily="34" charset="0"/>
              </a:rPr>
              <a:t>1 Corinthians 10:1-2</a:t>
            </a:r>
          </a:p>
          <a:p>
            <a:pPr lvl="1"/>
            <a:r>
              <a:rPr lang="en-US" sz="2800" dirty="0">
                <a:solidFill>
                  <a:srgbClr val="004F8A"/>
                </a:solidFill>
                <a:latin typeface="FreeSans" panose="020B0504020202020204" pitchFamily="34" charset="0"/>
                <a:cs typeface="FreeSans" panose="020B0504020202020204" pitchFamily="34" charset="0"/>
              </a:rPr>
              <a:t>Israel was saved that day</a:t>
            </a:r>
          </a:p>
          <a:p>
            <a:pPr lvl="1"/>
            <a:endParaRPr lang="en-US" sz="2800" dirty="0">
              <a:solidFill>
                <a:srgbClr val="C00000"/>
              </a:solidFill>
              <a:latin typeface="FreeSans" panose="020B0504020202020204" pitchFamily="34" charset="0"/>
              <a:cs typeface="FreeSans" panose="020B0504020202020204" pitchFamily="34" charset="0"/>
            </a:endParaRPr>
          </a:p>
          <a:p>
            <a:pPr lvl="1"/>
            <a:endParaRPr lang="en-US" sz="2800" dirty="0">
              <a:solidFill>
                <a:srgbClr val="C00000"/>
              </a:solidFill>
              <a:latin typeface="FreeSans" panose="020B0504020202020204" pitchFamily="34" charset="0"/>
              <a:cs typeface="FreeSans" panose="020B0504020202020204" pitchFamily="34" charset="0"/>
            </a:endParaRPr>
          </a:p>
          <a:p>
            <a:pPr lvl="1"/>
            <a:endParaRPr lang="en-US" sz="2800" dirty="0">
              <a:solidFill>
                <a:srgbClr val="C00000"/>
              </a:solidFill>
              <a:latin typeface="FreeSans" panose="020B0504020202020204" pitchFamily="34" charset="0"/>
              <a:cs typeface="FreeSans" panose="020B0504020202020204" pitchFamily="34" charset="0"/>
            </a:endParaRPr>
          </a:p>
          <a:p>
            <a:r>
              <a:rPr lang="en-US" sz="3200" b="1" dirty="0">
                <a:latin typeface="FreeSans" panose="020B0504020202020204" pitchFamily="34" charset="0"/>
                <a:cs typeface="FreeSans" panose="020B0504020202020204" pitchFamily="34" charset="0"/>
              </a:rPr>
              <a:t>We are also saved today</a:t>
            </a:r>
          </a:p>
          <a:p>
            <a:pPr lvl="1"/>
            <a:r>
              <a:rPr lang="en-US" sz="2800" dirty="0">
                <a:solidFill>
                  <a:srgbClr val="C00000"/>
                </a:solidFill>
                <a:latin typeface="FreeSans" panose="020B0504020202020204" pitchFamily="34" charset="0"/>
                <a:cs typeface="FreeSans" panose="020B0504020202020204" pitchFamily="34" charset="0"/>
              </a:rPr>
              <a:t>Romans 6:16-18, 3-6</a:t>
            </a:r>
          </a:p>
        </p:txBody>
      </p:sp>
      <p:sp>
        <p:nvSpPr>
          <p:cNvPr id="4" name="Rounded Rectangle 3"/>
          <p:cNvSpPr/>
          <p:nvPr/>
        </p:nvSpPr>
        <p:spPr>
          <a:xfrm>
            <a:off x="1371599" y="3838039"/>
            <a:ext cx="10111317" cy="962561"/>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1371600" y="3886201"/>
            <a:ext cx="9982200" cy="830997"/>
          </a:xfrm>
          <a:prstGeom prst="rect">
            <a:avLst/>
          </a:prstGeom>
          <a:noFill/>
        </p:spPr>
        <p:txBody>
          <a:bodyPr wrap="square" rtlCol="0">
            <a:spAutoFit/>
          </a:bodyPr>
          <a:lstStyle/>
          <a:p>
            <a:pPr algn="ctr"/>
            <a:r>
              <a:rPr lang="en-US" sz="2400"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So the Lord saved Israel that day out of the hand of the Egyptians, and Israel saw the Egyptians dead on the seashore. </a:t>
            </a:r>
            <a:r>
              <a:rPr lang="en-US" sz="2400" b="1"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(Exodus 14:30)</a:t>
            </a:r>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1000"/>
                            </p:stCondLst>
                            <p:childTnLst>
                              <p:par>
                                <p:cTn id="14" presetID="9" presetClass="entr" presetSubtype="0"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dissolve">
                                      <p:cBhvr>
                                        <p:cTn id="21" dur="500"/>
                                        <p:tgtEl>
                                          <p:spTgt spid="3">
                                            <p:txEl>
                                              <p:pRg st="3" end="3"/>
                                            </p:txEl>
                                          </p:spTgt>
                                        </p:tgtEl>
                                      </p:cBhvr>
                                    </p:animEffect>
                                  </p:childTnLst>
                                </p:cTn>
                              </p:par>
                            </p:childTnLst>
                          </p:cTn>
                        </p:par>
                        <p:par>
                          <p:cTn id="22" fill="hold">
                            <p:stCondLst>
                              <p:cond delay="500"/>
                            </p:stCondLst>
                            <p:childTnLst>
                              <p:par>
                                <p:cTn id="23" presetID="3" presetClass="entr" presetSubtype="10"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blinds(horizontal)">
                                      <p:cBhvr>
                                        <p:cTn id="25" dur="500"/>
                                        <p:tgtEl>
                                          <p:spTgt spid="4"/>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blinds(horizontal)">
                                      <p:cBhvr>
                                        <p:cTn id="28" dur="5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p:cTn id="33"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par>
                          <p:cTn id="35" fill="hold">
                            <p:stCondLst>
                              <p:cond delay="500"/>
                            </p:stCondLst>
                            <p:childTnLst>
                              <p:par>
                                <p:cTn id="36" presetID="9" presetClass="entr" presetSubtype="0" fill="hold" nodeType="after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dissolve">
                                      <p:cBhvr>
                                        <p:cTn id="3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284" y="381000"/>
            <a:ext cx="10111317" cy="1143000"/>
          </a:xfrm>
        </p:spPr>
        <p:txBody>
          <a:bodyPr>
            <a:normAutofit fontScale="90000"/>
          </a:bodyPr>
          <a:lstStyle/>
          <a:p>
            <a:pPr algn="ctr"/>
            <a:r>
              <a:rPr lang="en-US" sz="6000" b="1" dirty="0" err="1">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Naaman</a:t>
            </a:r>
            <a:br>
              <a:rPr lang="en-US" sz="6000" b="1" dirty="0">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br>
            <a:r>
              <a:rPr lang="en-US" sz="3100" dirty="0">
                <a:latin typeface="FreeSans" panose="020B0504020202020204" pitchFamily="34" charset="0"/>
                <a:cs typeface="FreeSans" panose="020B0504020202020204" pitchFamily="34" charset="0"/>
              </a:rPr>
              <a:t>2 Kings 5</a:t>
            </a:r>
          </a:p>
        </p:txBody>
      </p:sp>
      <p:sp>
        <p:nvSpPr>
          <p:cNvPr id="3" name="Content Placeholder 2"/>
          <p:cNvSpPr>
            <a:spLocks noGrp="1"/>
          </p:cNvSpPr>
          <p:nvPr>
            <p:ph idx="1"/>
          </p:nvPr>
        </p:nvSpPr>
        <p:spPr>
          <a:xfrm>
            <a:off x="533401" y="1752600"/>
            <a:ext cx="9829800" cy="4800600"/>
          </a:xfrm>
        </p:spPr>
        <p:txBody>
          <a:bodyPr>
            <a:normAutofit/>
          </a:bodyPr>
          <a:lstStyle/>
          <a:p>
            <a:r>
              <a:rPr lang="en-US" sz="3200" b="1" dirty="0">
                <a:latin typeface="FreeSans" panose="020B0504020202020204" pitchFamily="34" charset="0"/>
                <a:cs typeface="FreeSans" panose="020B0504020202020204" pitchFamily="34" charset="0"/>
              </a:rPr>
              <a:t>Had leprosy</a:t>
            </a:r>
          </a:p>
          <a:p>
            <a:pPr lvl="1"/>
            <a:r>
              <a:rPr lang="en-US" sz="2800" dirty="0">
                <a:latin typeface="FreeSans" panose="020B0504020202020204" pitchFamily="34" charset="0"/>
                <a:cs typeface="FreeSans" panose="020B0504020202020204" pitchFamily="34" charset="0"/>
              </a:rPr>
              <a:t>Commanded to dip seven times to be cleansed</a:t>
            </a:r>
          </a:p>
          <a:p>
            <a:pPr lvl="1"/>
            <a:endParaRPr lang="en-US" sz="2800" dirty="0">
              <a:solidFill>
                <a:srgbClr val="C00000"/>
              </a:solidFill>
              <a:latin typeface="FreeSans" panose="020B0504020202020204" pitchFamily="34" charset="0"/>
              <a:cs typeface="FreeSans" panose="020B0504020202020204" pitchFamily="34" charset="0"/>
            </a:endParaRPr>
          </a:p>
          <a:p>
            <a:pPr lvl="1"/>
            <a:endParaRPr lang="en-US" sz="2800" dirty="0">
              <a:solidFill>
                <a:srgbClr val="C00000"/>
              </a:solidFill>
              <a:latin typeface="FreeSans" panose="020B0504020202020204" pitchFamily="34" charset="0"/>
              <a:cs typeface="FreeSans" panose="020B0504020202020204" pitchFamily="34" charset="0"/>
            </a:endParaRPr>
          </a:p>
          <a:p>
            <a:pPr lvl="1"/>
            <a:endParaRPr lang="en-US" sz="2800" dirty="0">
              <a:solidFill>
                <a:srgbClr val="C00000"/>
              </a:solidFill>
              <a:latin typeface="FreeSans" panose="020B0504020202020204" pitchFamily="34" charset="0"/>
              <a:cs typeface="FreeSans" panose="020B0504020202020204" pitchFamily="34" charset="0"/>
            </a:endParaRPr>
          </a:p>
          <a:p>
            <a:endParaRPr lang="en-US" sz="3200" b="1" dirty="0">
              <a:latin typeface="FreeSans" panose="020B0504020202020204" pitchFamily="34" charset="0"/>
              <a:cs typeface="FreeSans" panose="020B0504020202020204" pitchFamily="34" charset="0"/>
            </a:endParaRPr>
          </a:p>
          <a:p>
            <a:r>
              <a:rPr lang="en-US" sz="3200" b="1" dirty="0">
                <a:latin typeface="FreeSans" panose="020B0504020202020204" pitchFamily="34" charset="0"/>
                <a:cs typeface="FreeSans" panose="020B0504020202020204" pitchFamily="34" charset="0"/>
              </a:rPr>
              <a:t>We arise from the water, a new creature</a:t>
            </a:r>
          </a:p>
          <a:p>
            <a:pPr lvl="1"/>
            <a:r>
              <a:rPr lang="en-US" sz="2800" dirty="0">
                <a:solidFill>
                  <a:srgbClr val="C00000"/>
                </a:solidFill>
                <a:latin typeface="FreeSans" panose="020B0504020202020204" pitchFamily="34" charset="0"/>
                <a:cs typeface="FreeSans" panose="020B0504020202020204" pitchFamily="34" charset="0"/>
              </a:rPr>
              <a:t>2 Corinthians 5:17; Colossians 3:9-10</a:t>
            </a:r>
          </a:p>
        </p:txBody>
      </p:sp>
      <p:sp>
        <p:nvSpPr>
          <p:cNvPr id="4" name="Rounded Rectangle 3"/>
          <p:cNvSpPr/>
          <p:nvPr/>
        </p:nvSpPr>
        <p:spPr>
          <a:xfrm>
            <a:off x="1905000" y="3124200"/>
            <a:ext cx="8305800" cy="1752600"/>
          </a:xfrm>
          <a:prstGeom prst="round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5" name="TextBox 4"/>
          <p:cNvSpPr txBox="1"/>
          <p:nvPr/>
        </p:nvSpPr>
        <p:spPr>
          <a:xfrm>
            <a:off x="1905000" y="3200399"/>
            <a:ext cx="8305800" cy="1569660"/>
          </a:xfrm>
          <a:prstGeom prst="rect">
            <a:avLst/>
          </a:prstGeom>
          <a:noFill/>
        </p:spPr>
        <p:txBody>
          <a:bodyPr wrap="square" rtlCol="0">
            <a:spAutoFit/>
          </a:bodyPr>
          <a:lstStyle/>
          <a:p>
            <a:pPr algn="ctr"/>
            <a:r>
              <a:rPr lang="en-US" sz="2400" dirty="0">
                <a:solidFill>
                  <a:schemeClr val="bg1"/>
                </a:solidFill>
                <a:latin typeface="FreeSans" panose="020B0504020202020204" pitchFamily="34" charset="0"/>
                <a:cs typeface="FreeSans" panose="020B0504020202020204" pitchFamily="34" charset="0"/>
              </a:rPr>
              <a:t>So he went down and dipped seven times in the Jordan, according to the saying of the man of God; and his flesh was restored like the flesh of a little child, and he was clean.</a:t>
            </a:r>
          </a:p>
          <a:p>
            <a:pPr algn="ctr"/>
            <a:r>
              <a:rPr lang="en-US" sz="2400" b="1" dirty="0">
                <a:solidFill>
                  <a:schemeClr val="bg1"/>
                </a:solidFill>
                <a:latin typeface="FreeSans" panose="020B0504020202020204" pitchFamily="34" charset="0"/>
                <a:cs typeface="FreeSans" panose="020B0504020202020204" pitchFamily="34" charset="0"/>
              </a:rPr>
              <a:t>2 Kings 5:14</a:t>
            </a:r>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linds(horizontal)">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p:cTn id="2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par>
                          <p:cTn id="27" fill="hold">
                            <p:stCondLst>
                              <p:cond delay="500"/>
                            </p:stCondLst>
                            <p:childTnLst>
                              <p:par>
                                <p:cTn id="28" presetID="9" presetClass="entr" presetSubtype="0" fill="hold" nodeType="after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dissolve">
                                      <p:cBhvr>
                                        <p:cTn id="3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284" y="381000"/>
            <a:ext cx="10111317" cy="1143000"/>
          </a:xfrm>
        </p:spPr>
        <p:txBody>
          <a:bodyPr>
            <a:normAutofit fontScale="90000"/>
          </a:bodyPr>
          <a:lstStyle/>
          <a:p>
            <a:pPr algn="ctr"/>
            <a:r>
              <a:rPr lang="en-US" sz="6000" b="1" dirty="0">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The Blind Man</a:t>
            </a:r>
            <a:br>
              <a:rPr lang="en-US" sz="6000" b="1" dirty="0">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br>
            <a:r>
              <a:rPr lang="en-US" sz="3100" dirty="0">
                <a:latin typeface="FreeSans" panose="020B0504020202020204" pitchFamily="34" charset="0"/>
                <a:cs typeface="FreeSans" panose="020B0504020202020204" pitchFamily="34" charset="0"/>
              </a:rPr>
              <a:t> John 9:1-12</a:t>
            </a:r>
          </a:p>
        </p:txBody>
      </p:sp>
      <p:sp>
        <p:nvSpPr>
          <p:cNvPr id="3" name="Content Placeholder 2"/>
          <p:cNvSpPr>
            <a:spLocks noGrp="1"/>
          </p:cNvSpPr>
          <p:nvPr>
            <p:ph idx="1"/>
          </p:nvPr>
        </p:nvSpPr>
        <p:spPr>
          <a:xfrm>
            <a:off x="533401" y="1752600"/>
            <a:ext cx="9829800" cy="4800600"/>
          </a:xfrm>
        </p:spPr>
        <p:txBody>
          <a:bodyPr>
            <a:normAutofit/>
          </a:bodyPr>
          <a:lstStyle/>
          <a:p>
            <a:r>
              <a:rPr lang="en-US" sz="3200" b="1" dirty="0">
                <a:latin typeface="FreeSans" panose="020B0504020202020204" pitchFamily="34" charset="0"/>
                <a:cs typeface="FreeSans" panose="020B0504020202020204" pitchFamily="34" charset="0"/>
              </a:rPr>
              <a:t>Washed his eyes in the pool of Siloam</a:t>
            </a:r>
          </a:p>
          <a:p>
            <a:pPr lvl="1"/>
            <a:r>
              <a:rPr lang="en-US" sz="2800" dirty="0">
                <a:latin typeface="FreeSans" panose="020B0504020202020204" pitchFamily="34" charset="0"/>
                <a:cs typeface="FreeSans" panose="020B0504020202020204" pitchFamily="34" charset="0"/>
              </a:rPr>
              <a:t>Now he can see!</a:t>
            </a:r>
          </a:p>
          <a:p>
            <a:r>
              <a:rPr lang="en-US" sz="3200" b="1" dirty="0">
                <a:latin typeface="FreeSans" panose="020B0504020202020204" pitchFamily="34" charset="0"/>
                <a:cs typeface="FreeSans" panose="020B0504020202020204" pitchFamily="34" charset="0"/>
              </a:rPr>
              <a:t>We were once groping in darkness</a:t>
            </a:r>
          </a:p>
          <a:p>
            <a:pPr lvl="1"/>
            <a:r>
              <a:rPr lang="en-US" sz="2800" dirty="0">
                <a:solidFill>
                  <a:srgbClr val="C00000"/>
                </a:solidFill>
                <a:latin typeface="FreeSans" panose="020B0504020202020204" pitchFamily="34" charset="0"/>
                <a:cs typeface="FreeSans" panose="020B0504020202020204" pitchFamily="34" charset="0"/>
              </a:rPr>
              <a:t>Ephesians 5:8-11</a:t>
            </a:r>
          </a:p>
        </p:txBody>
      </p:sp>
      <p:sp>
        <p:nvSpPr>
          <p:cNvPr id="4" name="Rounded Rectangle 3"/>
          <p:cNvSpPr/>
          <p:nvPr/>
        </p:nvSpPr>
        <p:spPr>
          <a:xfrm>
            <a:off x="1905000" y="4114800"/>
            <a:ext cx="8305800" cy="2286000"/>
          </a:xfrm>
          <a:prstGeom prst="round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5" name="TextBox 4"/>
          <p:cNvSpPr txBox="1"/>
          <p:nvPr/>
        </p:nvSpPr>
        <p:spPr>
          <a:xfrm>
            <a:off x="1905000" y="4256544"/>
            <a:ext cx="8305800" cy="1938992"/>
          </a:xfrm>
          <a:prstGeom prst="rect">
            <a:avLst/>
          </a:prstGeom>
          <a:noFill/>
        </p:spPr>
        <p:txBody>
          <a:bodyPr wrap="square" rtlCol="0">
            <a:spAutoFit/>
          </a:bodyPr>
          <a:lstStyle/>
          <a:p>
            <a:pPr algn="ctr"/>
            <a:r>
              <a:rPr lang="en-US" sz="2400" dirty="0">
                <a:solidFill>
                  <a:schemeClr val="bg1"/>
                </a:solidFill>
                <a:latin typeface="FreeSans" panose="020B0504020202020204" pitchFamily="34" charset="0"/>
                <a:cs typeface="FreeSans" panose="020B0504020202020204" pitchFamily="34" charset="0"/>
              </a:rPr>
              <a:t>For you were once darkness, but now you are light in the Lord. </a:t>
            </a:r>
            <a:r>
              <a:rPr lang="en-US" sz="2400" b="1" dirty="0">
                <a:solidFill>
                  <a:schemeClr val="bg1"/>
                </a:solidFill>
                <a:latin typeface="FreeSans" panose="020B0504020202020204" pitchFamily="34" charset="0"/>
                <a:cs typeface="FreeSans" panose="020B0504020202020204" pitchFamily="34" charset="0"/>
              </a:rPr>
              <a:t>Walk as children of light </a:t>
            </a:r>
            <a:r>
              <a:rPr lang="en-US" sz="2400" dirty="0">
                <a:solidFill>
                  <a:schemeClr val="bg1"/>
                </a:solidFill>
                <a:latin typeface="FreeSans" panose="020B0504020202020204" pitchFamily="34" charset="0"/>
                <a:cs typeface="FreeSans" panose="020B0504020202020204" pitchFamily="34" charset="0"/>
              </a:rPr>
              <a:t>(for the fruit of the Spirit is in all goodness, righteousness, and truth), finding out what is acceptable to the Lord. And have </a:t>
            </a:r>
            <a:r>
              <a:rPr lang="en-US" sz="2400" b="1" dirty="0">
                <a:solidFill>
                  <a:schemeClr val="bg1"/>
                </a:solidFill>
                <a:latin typeface="FreeSans" panose="020B0504020202020204" pitchFamily="34" charset="0"/>
                <a:cs typeface="FreeSans" panose="020B0504020202020204" pitchFamily="34" charset="0"/>
              </a:rPr>
              <a:t>no fellowship with the unfruitful works of darkness</a:t>
            </a:r>
            <a:r>
              <a:rPr lang="en-US" sz="2400" dirty="0">
                <a:solidFill>
                  <a:schemeClr val="bg1"/>
                </a:solidFill>
                <a:latin typeface="FreeSans" panose="020B0504020202020204" pitchFamily="34" charset="0"/>
                <a:cs typeface="FreeSans" panose="020B0504020202020204" pitchFamily="34" charset="0"/>
              </a:rPr>
              <a:t>, but rather expose them.</a:t>
            </a:r>
            <a:endParaRPr lang="en-US" sz="2400" b="1" dirty="0">
              <a:solidFill>
                <a:schemeClr val="bg1"/>
              </a:solidFill>
              <a:latin typeface="FreeSans" panose="020B0504020202020204" pitchFamily="34" charset="0"/>
              <a:cs typeface="FreeSans" panose="020B05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9" fill="hold">
                            <p:stCondLst>
                              <p:cond delay="500"/>
                            </p:stCondLst>
                            <p:childTnLst>
                              <p:par>
                                <p:cTn id="20" presetID="9" presetClass="entr" presetSubtype="0"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par>
                          <p:cTn id="23" fill="hold">
                            <p:stCondLst>
                              <p:cond delay="1000"/>
                            </p:stCondLst>
                            <p:childTnLst>
                              <p:par>
                                <p:cTn id="24" presetID="3" presetClass="entr" presetSubtype="10" fill="hold" grpId="0" nodeType="after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blinds(horizontal)">
                                      <p:cBhvr>
                                        <p:cTn id="26" dur="500"/>
                                        <p:tgtEl>
                                          <p:spTgt spid="4"/>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blinds(horizontal)">
                                      <p:cBhvr>
                                        <p:cTn id="2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Every Sinner</a:t>
            </a:r>
            <a:endParaRPr lang="en-US" sz="3100" dirty="0">
              <a:latin typeface="FreeSans" panose="020B0504020202020204" pitchFamily="34" charset="0"/>
              <a:cs typeface="FreeSans" panose="020B0504020202020204" pitchFamily="34" charset="0"/>
            </a:endParaRPr>
          </a:p>
        </p:txBody>
      </p:sp>
      <p:sp>
        <p:nvSpPr>
          <p:cNvPr id="3" name="Content Placeholder 2"/>
          <p:cNvSpPr>
            <a:spLocks noGrp="1"/>
          </p:cNvSpPr>
          <p:nvPr>
            <p:ph idx="1"/>
          </p:nvPr>
        </p:nvSpPr>
        <p:spPr>
          <a:xfrm>
            <a:off x="457200" y="1752600"/>
            <a:ext cx="9982200" cy="4800600"/>
          </a:xfrm>
        </p:spPr>
        <p:txBody>
          <a:bodyPr>
            <a:normAutofit/>
          </a:bodyPr>
          <a:lstStyle/>
          <a:p>
            <a:r>
              <a:rPr lang="en-US" sz="3200" b="1" dirty="0">
                <a:latin typeface="FreeSans" panose="020B0504020202020204" pitchFamily="34" charset="0"/>
                <a:cs typeface="FreeSans" panose="020B0504020202020204" pitchFamily="34" charset="0"/>
              </a:rPr>
              <a:t>All need to cross over the dividing line</a:t>
            </a:r>
          </a:p>
          <a:p>
            <a:r>
              <a:rPr lang="en-US" sz="3200" b="1" dirty="0">
                <a:latin typeface="FreeSans" panose="020B0504020202020204" pitchFamily="34" charset="0"/>
                <a:cs typeface="FreeSans" panose="020B0504020202020204" pitchFamily="34" charset="0"/>
              </a:rPr>
              <a:t>Waters of baptism serve as a dividing line</a:t>
            </a:r>
          </a:p>
          <a:p>
            <a:r>
              <a:rPr lang="en-US" sz="3200" b="1" dirty="0">
                <a:solidFill>
                  <a:srgbClr val="004F8A"/>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To be saved we must:</a:t>
            </a:r>
          </a:p>
          <a:p>
            <a:pPr lvl="1"/>
            <a:r>
              <a:rPr lang="en-US" sz="2600" b="1" dirty="0">
                <a:solidFill>
                  <a:srgbClr val="C00000"/>
                </a:solidFill>
                <a:latin typeface="FreeSans" panose="020B0504020202020204" pitchFamily="34" charset="0"/>
                <a:cs typeface="FreeSans" panose="020B0504020202020204" pitchFamily="34" charset="0"/>
              </a:rPr>
              <a:t>Hear, Believe, Repent, Confess, Be Baptized</a:t>
            </a:r>
            <a:endParaRPr lang="en-US" sz="2600" dirty="0">
              <a:solidFill>
                <a:srgbClr val="C00000"/>
              </a:solidFill>
              <a:latin typeface="FreeSans" panose="020B0504020202020204" pitchFamily="34" charset="0"/>
              <a:cs typeface="FreeSans" panose="020B0504020202020204" pitchFamily="34" charset="0"/>
            </a:endParaRPr>
          </a:p>
        </p:txBody>
      </p:sp>
      <p:sp>
        <p:nvSpPr>
          <p:cNvPr id="4" name="Rounded Rectangle 3"/>
          <p:cNvSpPr/>
          <p:nvPr/>
        </p:nvSpPr>
        <p:spPr>
          <a:xfrm>
            <a:off x="1905000" y="4419600"/>
            <a:ext cx="3886200" cy="1981200"/>
          </a:xfrm>
          <a:prstGeom prst="roundRect">
            <a:avLst/>
          </a:prstGeom>
          <a:scene3d>
            <a:camera prst="orthographicFront">
              <a:rot lat="0" lon="0" rev="0"/>
            </a:camera>
            <a:lightRig rig="glow" dir="tl"/>
          </a:scene3d>
          <a:sp3d>
            <a:bevel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1981200" y="4495800"/>
            <a:ext cx="3733800" cy="1815882"/>
          </a:xfrm>
          <a:prstGeom prst="rect">
            <a:avLst/>
          </a:prstGeom>
          <a:noFill/>
        </p:spPr>
        <p:txBody>
          <a:bodyPr wrap="square" rtlCol="0">
            <a:spAutoFit/>
          </a:bodyPr>
          <a:lstStyle/>
          <a:p>
            <a:pPr algn="ctr"/>
            <a:r>
              <a:rPr lang="en-US" sz="2800" b="1"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Mark 16:16</a:t>
            </a:r>
          </a:p>
          <a:p>
            <a:pPr algn="ctr"/>
            <a:r>
              <a:rPr lang="en-US" sz="2800" b="1"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Romans 6:3</a:t>
            </a:r>
          </a:p>
          <a:p>
            <a:pPr algn="ctr"/>
            <a:r>
              <a:rPr lang="en-US" sz="2800" b="1"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Galatians 3:27</a:t>
            </a:r>
          </a:p>
          <a:p>
            <a:pPr algn="ctr"/>
            <a:r>
              <a:rPr lang="en-US" sz="2800" b="1"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Acts 2:38</a:t>
            </a:r>
          </a:p>
        </p:txBody>
      </p:sp>
      <p:pic>
        <p:nvPicPr>
          <p:cNvPr id="7" name="Picture 6" descr="Bible9.jpg"/>
          <p:cNvPicPr>
            <a:picLocks noChangeAspect="1"/>
          </p:cNvPicPr>
          <p:nvPr/>
        </p:nvPicPr>
        <p:blipFill>
          <a:blip r:embed="rId2" cstate="print"/>
          <a:stretch>
            <a:fillRect/>
          </a:stretch>
        </p:blipFill>
        <p:spPr>
          <a:xfrm>
            <a:off x="6019800" y="4495800"/>
            <a:ext cx="4267200" cy="204787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21" fill="hold">
                            <p:stCondLst>
                              <p:cond delay="500"/>
                            </p:stCondLst>
                            <p:childTnLst>
                              <p:par>
                                <p:cTn id="22" presetID="9" presetClass="entr" presetSubtype="0" fill="hold"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dissolve">
                                      <p:cBhvr>
                                        <p:cTn id="24" dur="500"/>
                                        <p:tgtEl>
                                          <p:spTgt spid="3">
                                            <p:txEl>
                                              <p:pRg st="3" end="3"/>
                                            </p:txEl>
                                          </p:spTgt>
                                        </p:tgtEl>
                                      </p:cBhvr>
                                    </p:animEffect>
                                  </p:childTnLst>
                                </p:cTn>
                              </p:par>
                            </p:childTnLst>
                          </p:cTn>
                        </p:par>
                        <p:par>
                          <p:cTn id="25" fill="hold">
                            <p:stCondLst>
                              <p:cond delay="1000"/>
                            </p:stCondLst>
                            <p:childTnLst>
                              <p:par>
                                <p:cTn id="26" presetID="3" presetClass="entr" presetSubtype="10" fill="hold" grpId="0" nodeType="after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blinds(horizontal)">
                                      <p:cBhvr>
                                        <p:cTn id="28" dur="500"/>
                                        <p:tgtEl>
                                          <p:spTgt spid="4"/>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blinds(horizontal)">
                                      <p:cBhvr>
                                        <p:cTn id="31" dur="500"/>
                                        <p:tgtEl>
                                          <p:spTgt spid="6"/>
                                        </p:tgtEl>
                                      </p:cBhvr>
                                    </p:animEffect>
                                  </p:childTnLst>
                                </p:cTn>
                              </p:par>
                            </p:childTnLst>
                          </p:cTn>
                        </p:par>
                        <p:par>
                          <p:cTn id="32" fill="hold">
                            <p:stCondLst>
                              <p:cond delay="1500"/>
                            </p:stCondLst>
                            <p:childTnLst>
                              <p:par>
                                <p:cTn id="33" presetID="10" presetClass="entr" presetSubtype="0" fill="hold" nodeType="after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95833"/>
            <a:ext cx="8686800" cy="1143000"/>
          </a:xfrm>
        </p:spPr>
        <p:txBody>
          <a:bodyPr>
            <a:noAutofit/>
          </a:bodyPr>
          <a:lstStyle/>
          <a:p>
            <a:pPr algn="ctr"/>
            <a:r>
              <a:rPr lang="en-US" sz="4400" b="1" dirty="0">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Before and 		After Baptism</a:t>
            </a:r>
          </a:p>
        </p:txBody>
      </p:sp>
      <p:pic>
        <p:nvPicPr>
          <p:cNvPr id="4" name="Picture 3" descr="landscape-mountain-waterfall-download-wallpapers.jpg"/>
          <p:cNvPicPr>
            <a:picLocks noChangeAspect="1"/>
          </p:cNvPicPr>
          <p:nvPr/>
        </p:nvPicPr>
        <p:blipFill>
          <a:blip r:embed="rId2" cstate="print"/>
          <a:stretch>
            <a:fillRect/>
          </a:stretch>
        </p:blipFill>
        <p:spPr>
          <a:xfrm>
            <a:off x="4953000" y="228600"/>
            <a:ext cx="1524000" cy="6400800"/>
          </a:xfrm>
          <a:prstGeom prst="rect">
            <a:avLst/>
          </a:prstGeom>
        </p:spPr>
      </p:pic>
      <p:sp>
        <p:nvSpPr>
          <p:cNvPr id="5" name="Rounded Rectangle 4"/>
          <p:cNvSpPr/>
          <p:nvPr/>
        </p:nvSpPr>
        <p:spPr>
          <a:xfrm>
            <a:off x="1905000" y="1828800"/>
            <a:ext cx="2895600" cy="609600"/>
          </a:xfrm>
          <a:prstGeom prst="roundRect">
            <a:avLst>
              <a:gd name="adj" fmla="val 500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2057400" y="1900536"/>
            <a:ext cx="2590800" cy="461665"/>
          </a:xfrm>
          <a:prstGeom prst="rect">
            <a:avLst/>
          </a:prstGeom>
          <a:noFill/>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Devil’s Children</a:t>
            </a:r>
          </a:p>
        </p:txBody>
      </p:sp>
      <p:sp>
        <p:nvSpPr>
          <p:cNvPr id="7" name="Rounded Rectangle 6"/>
          <p:cNvSpPr/>
          <p:nvPr/>
        </p:nvSpPr>
        <p:spPr>
          <a:xfrm>
            <a:off x="6553200" y="1828800"/>
            <a:ext cx="3733800" cy="609600"/>
          </a:xfrm>
          <a:prstGeom prst="roundRect">
            <a:avLst>
              <a:gd name="adj" fmla="val 50000"/>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8" name="TextBox 7"/>
          <p:cNvSpPr txBox="1"/>
          <p:nvPr/>
        </p:nvSpPr>
        <p:spPr>
          <a:xfrm>
            <a:off x="6705600" y="1900536"/>
            <a:ext cx="3429000" cy="461665"/>
          </a:xfrm>
          <a:prstGeom prst="rect">
            <a:avLst/>
          </a:prstGeom>
          <a:noFill/>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Born Again</a:t>
            </a:r>
          </a:p>
        </p:txBody>
      </p:sp>
      <p:sp>
        <p:nvSpPr>
          <p:cNvPr id="9" name="TextBox 8"/>
          <p:cNvSpPr txBox="1"/>
          <p:nvPr/>
        </p:nvSpPr>
        <p:spPr>
          <a:xfrm>
            <a:off x="381000" y="2538948"/>
            <a:ext cx="4572000" cy="3785652"/>
          </a:xfrm>
          <a:prstGeom prst="rect">
            <a:avLst/>
          </a:prstGeom>
          <a:noFill/>
        </p:spPr>
        <p:txBody>
          <a:bodyPr wrap="square" rtlCol="0">
            <a:spAutoFit/>
          </a:bodyPr>
          <a:lstStyle/>
          <a:p>
            <a:pPr algn="ctr"/>
            <a:r>
              <a:rPr lang="en-US" sz="2400" dirty="0">
                <a:latin typeface="FreeSans" panose="020B0504020202020204" pitchFamily="34" charset="0"/>
                <a:cs typeface="FreeSans" panose="020B0504020202020204" pitchFamily="34" charset="0"/>
              </a:rPr>
              <a:t>You are of your father the devil, and the desires of your father you want to do. He was a murderer from the beginning, and does not stand in the truth, because there is no truth in him. When he speaks a lie, he speaks from his own resources, for he is a liar and the father of it.</a:t>
            </a:r>
          </a:p>
          <a:p>
            <a:pPr algn="ctr"/>
            <a:r>
              <a:rPr lang="en-US" sz="2400" b="1" dirty="0">
                <a:latin typeface="FreeSans" panose="020B0504020202020204" pitchFamily="34" charset="0"/>
                <a:cs typeface="FreeSans" panose="020B0504020202020204" pitchFamily="34" charset="0"/>
              </a:rPr>
              <a:t>John 8:44</a:t>
            </a:r>
          </a:p>
        </p:txBody>
      </p:sp>
      <p:sp>
        <p:nvSpPr>
          <p:cNvPr id="10" name="TextBox 9"/>
          <p:cNvSpPr txBox="1"/>
          <p:nvPr/>
        </p:nvSpPr>
        <p:spPr>
          <a:xfrm>
            <a:off x="6477000" y="2535972"/>
            <a:ext cx="5334000" cy="4154984"/>
          </a:xfrm>
          <a:prstGeom prst="rect">
            <a:avLst/>
          </a:prstGeom>
          <a:noFill/>
        </p:spPr>
        <p:txBody>
          <a:bodyPr wrap="square" rtlCol="0">
            <a:spAutoFit/>
          </a:bodyPr>
          <a:lstStyle/>
          <a:p>
            <a:pPr algn="ctr"/>
            <a:r>
              <a:rPr lang="en-US" sz="2400" dirty="0">
                <a:solidFill>
                  <a:srgbClr val="C00000"/>
                </a:solidFill>
                <a:latin typeface="FreeSans" panose="020B0504020202020204" pitchFamily="34" charset="0"/>
                <a:cs typeface="FreeSans" panose="020B0504020202020204" pitchFamily="34" charset="0"/>
              </a:rPr>
              <a:t>…."Most assuredly, I say to you, unless one is born again, he cannot see the kingdom of God.“ Nicodemus said to Him, "How can a man be born when he is old? Can he enter a second time into his mother's womb and be born?” Jesus answered, "Most assuredly, I say to you, unless one is born of water and the Spirit, he cannot enter the kingdom of God.</a:t>
            </a:r>
          </a:p>
          <a:p>
            <a:pPr algn="ctr"/>
            <a:r>
              <a:rPr lang="en-US" sz="2400" b="1" dirty="0">
                <a:latin typeface="FreeSans" panose="020B0504020202020204" pitchFamily="34" charset="0"/>
                <a:cs typeface="FreeSans" panose="020B0504020202020204" pitchFamily="34" charset="0"/>
              </a:rPr>
              <a:t>John 3:3-5</a:t>
            </a:r>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0"/>
                                        <p:tgtEl>
                                          <p:spTgt spid="4"/>
                                        </p:tgtEl>
                                      </p:cBhvr>
                                    </p:animEffect>
                                  </p:childTnLst>
                                </p:cTn>
                              </p:par>
                            </p:childTnLst>
                          </p:cTn>
                        </p:par>
                        <p:par>
                          <p:cTn id="8" fill="hold">
                            <p:stCondLst>
                              <p:cond delay="5000"/>
                            </p:stCondLst>
                            <p:childTnLst>
                              <p:par>
                                <p:cTn id="9" presetID="3" presetClass="entr" presetSubtype="1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linds(horizontal)">
                                      <p:cBhvr>
                                        <p:cTn id="11" dur="500"/>
                                        <p:tgtEl>
                                          <p:spTgt spid="5"/>
                                        </p:tgtEl>
                                      </p:cBhvr>
                                    </p:animEffect>
                                  </p:childTnLst>
                                </p:cTn>
                              </p:par>
                              <p:par>
                                <p:cTn id="12" presetID="3" presetClass="entr" presetSubtype="10" fill="hold" grpId="0" nodeType="with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blinds(horizontal)">
                                      <p:cBhvr>
                                        <p:cTn id="14" dur="500"/>
                                        <p:tgtEl>
                                          <p:spTgt spid="6"/>
                                        </p:tgtEl>
                                      </p:cBhvr>
                                    </p:animEffect>
                                  </p:childTnLst>
                                </p:cTn>
                              </p:par>
                              <p:par>
                                <p:cTn id="15" presetID="3" presetClass="entr" presetSubtype="1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blinds(horizontal)">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p:cTn id="25" dur="500" fill="hold"/>
                                        <p:tgtEl>
                                          <p:spTgt spid="9"/>
                                        </p:tgtEl>
                                        <p:attrNameLst>
                                          <p:attrName>ppt_w</p:attrName>
                                        </p:attrNameLst>
                                      </p:cBhvr>
                                      <p:tavLst>
                                        <p:tav tm="0">
                                          <p:val>
                                            <p:fltVal val="0"/>
                                          </p:val>
                                        </p:tav>
                                        <p:tav tm="100000">
                                          <p:val>
                                            <p:strVal val="#ppt_w"/>
                                          </p:val>
                                        </p:tav>
                                      </p:tavLst>
                                    </p:anim>
                                    <p:anim calcmode="lin" valueType="num">
                                      <p:cBhvr>
                                        <p:cTn id="26"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10">
                                            <p:txEl>
                                              <p:pRg st="0" end="0"/>
                                            </p:txEl>
                                          </p:spTgt>
                                        </p:tgtEl>
                                        <p:attrNameLst>
                                          <p:attrName>style.visibility</p:attrName>
                                        </p:attrNameLst>
                                      </p:cBhvr>
                                      <p:to>
                                        <p:strVal val="visible"/>
                                      </p:to>
                                    </p:set>
                                    <p:anim calcmode="lin" valueType="num">
                                      <p:cBhvr>
                                        <p:cTn id="31" dur="5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32" dur="500" fill="hold"/>
                                        <p:tgtEl>
                                          <p:spTgt spid="10">
                                            <p:txEl>
                                              <p:pRg st="0" end="0"/>
                                            </p:txEl>
                                          </p:spTgt>
                                        </p:tgtEl>
                                        <p:attrNameLst>
                                          <p:attrName>ppt_h</p:attrName>
                                        </p:attrNameLst>
                                      </p:cBhvr>
                                      <p:tavLst>
                                        <p:tav tm="0">
                                          <p:val>
                                            <p:fltVal val="0"/>
                                          </p:val>
                                        </p:tav>
                                        <p:tav tm="100000">
                                          <p:val>
                                            <p:strVal val="#ppt_h"/>
                                          </p:val>
                                        </p:tav>
                                      </p:tavLst>
                                    </p:anim>
                                  </p:childTnLst>
                                </p:cTn>
                              </p:par>
                              <p:par>
                                <p:cTn id="33" presetID="23" presetClass="entr" presetSubtype="16" fill="hold" nodeType="withEffect">
                                  <p:stCondLst>
                                    <p:cond delay="0"/>
                                  </p:stCondLst>
                                  <p:childTnLst>
                                    <p:set>
                                      <p:cBhvr>
                                        <p:cTn id="34" dur="1" fill="hold">
                                          <p:stCondLst>
                                            <p:cond delay="0"/>
                                          </p:stCondLst>
                                        </p:cTn>
                                        <p:tgtEl>
                                          <p:spTgt spid="10">
                                            <p:txEl>
                                              <p:pRg st="1" end="1"/>
                                            </p:txEl>
                                          </p:spTgt>
                                        </p:tgtEl>
                                        <p:attrNameLst>
                                          <p:attrName>style.visibility</p:attrName>
                                        </p:attrNameLst>
                                      </p:cBhvr>
                                      <p:to>
                                        <p:strVal val="visible"/>
                                      </p:to>
                                    </p:set>
                                    <p:anim calcmode="lin" valueType="num">
                                      <p:cBhvr>
                                        <p:cTn id="35" dur="500" fill="hold"/>
                                        <p:tgtEl>
                                          <p:spTgt spid="10">
                                            <p:txEl>
                                              <p:pRg st="1" end="1"/>
                                            </p:txEl>
                                          </p:spTgt>
                                        </p:tgtEl>
                                        <p:attrNameLst>
                                          <p:attrName>ppt_w</p:attrName>
                                        </p:attrNameLst>
                                      </p:cBhvr>
                                      <p:tavLst>
                                        <p:tav tm="0">
                                          <p:val>
                                            <p:fltVal val="0"/>
                                          </p:val>
                                        </p:tav>
                                        <p:tav tm="100000">
                                          <p:val>
                                            <p:strVal val="#ppt_w"/>
                                          </p:val>
                                        </p:tav>
                                      </p:tavLst>
                                    </p:anim>
                                    <p:anim calcmode="lin" valueType="num">
                                      <p:cBhvr>
                                        <p:cTn id="36" dur="500" fill="hold"/>
                                        <p:tgtEl>
                                          <p:spTgt spid="10">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95833"/>
            <a:ext cx="8686800" cy="1143000"/>
          </a:xfrm>
        </p:spPr>
        <p:txBody>
          <a:bodyPr>
            <a:noAutofit/>
          </a:bodyPr>
          <a:lstStyle/>
          <a:p>
            <a:pPr algn="ctr"/>
            <a:r>
              <a:rPr lang="en-US" sz="4400" b="1" dirty="0">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Before and 		After Baptism</a:t>
            </a:r>
          </a:p>
        </p:txBody>
      </p:sp>
      <p:pic>
        <p:nvPicPr>
          <p:cNvPr id="4" name="Picture 3" descr="landscape-mountain-waterfall-download-wallpapers.jpg"/>
          <p:cNvPicPr>
            <a:picLocks noChangeAspect="1"/>
          </p:cNvPicPr>
          <p:nvPr/>
        </p:nvPicPr>
        <p:blipFill>
          <a:blip r:embed="rId2" cstate="print"/>
          <a:stretch>
            <a:fillRect/>
          </a:stretch>
        </p:blipFill>
        <p:spPr>
          <a:xfrm>
            <a:off x="4953000" y="228600"/>
            <a:ext cx="1524000" cy="6400800"/>
          </a:xfrm>
          <a:prstGeom prst="rect">
            <a:avLst/>
          </a:prstGeom>
        </p:spPr>
      </p:pic>
      <p:sp>
        <p:nvSpPr>
          <p:cNvPr id="5" name="Rounded Rectangle 4"/>
          <p:cNvSpPr/>
          <p:nvPr/>
        </p:nvSpPr>
        <p:spPr>
          <a:xfrm>
            <a:off x="1905000" y="1828800"/>
            <a:ext cx="2895600" cy="609600"/>
          </a:xfrm>
          <a:prstGeom prst="roundRect">
            <a:avLst>
              <a:gd name="adj" fmla="val 500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2057400" y="1905000"/>
            <a:ext cx="2590800" cy="461665"/>
          </a:xfrm>
          <a:prstGeom prst="rect">
            <a:avLst/>
          </a:prstGeom>
          <a:noFill/>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Sinful Life</a:t>
            </a:r>
          </a:p>
        </p:txBody>
      </p:sp>
      <p:sp>
        <p:nvSpPr>
          <p:cNvPr id="7" name="Rounded Rectangle 6"/>
          <p:cNvSpPr/>
          <p:nvPr/>
        </p:nvSpPr>
        <p:spPr>
          <a:xfrm>
            <a:off x="6553200" y="1828800"/>
            <a:ext cx="3733800" cy="609600"/>
          </a:xfrm>
          <a:prstGeom prst="roundRect">
            <a:avLst>
              <a:gd name="adj" fmla="val 50000"/>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8" name="TextBox 7"/>
          <p:cNvSpPr txBox="1"/>
          <p:nvPr/>
        </p:nvSpPr>
        <p:spPr>
          <a:xfrm>
            <a:off x="6705600" y="1900536"/>
            <a:ext cx="3429000" cy="461665"/>
          </a:xfrm>
          <a:prstGeom prst="rect">
            <a:avLst/>
          </a:prstGeom>
          <a:noFill/>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New Creatures</a:t>
            </a:r>
          </a:p>
        </p:txBody>
      </p:sp>
      <p:sp>
        <p:nvSpPr>
          <p:cNvPr id="9" name="TextBox 8"/>
          <p:cNvSpPr txBox="1"/>
          <p:nvPr/>
        </p:nvSpPr>
        <p:spPr>
          <a:xfrm>
            <a:off x="381000" y="2538948"/>
            <a:ext cx="4572000" cy="1569660"/>
          </a:xfrm>
          <a:prstGeom prst="rect">
            <a:avLst/>
          </a:prstGeom>
          <a:noFill/>
        </p:spPr>
        <p:txBody>
          <a:bodyPr wrap="square" rtlCol="0">
            <a:spAutoFit/>
          </a:bodyPr>
          <a:lstStyle/>
          <a:p>
            <a:pPr algn="ctr"/>
            <a:r>
              <a:rPr lang="en-US" sz="2400" dirty="0">
                <a:latin typeface="FreeSans" panose="020B0504020202020204" pitchFamily="34" charset="0"/>
                <a:cs typeface="FreeSans" panose="020B0504020202020204" pitchFamily="34" charset="0"/>
              </a:rPr>
              <a:t>We know that we are of God, and the whole world lies under the sway of the wicked one.</a:t>
            </a:r>
          </a:p>
          <a:p>
            <a:pPr algn="ctr"/>
            <a:r>
              <a:rPr lang="en-US" sz="2400" b="1" dirty="0">
                <a:latin typeface="FreeSans" panose="020B0504020202020204" pitchFamily="34" charset="0"/>
                <a:cs typeface="FreeSans" panose="020B0504020202020204" pitchFamily="34" charset="0"/>
              </a:rPr>
              <a:t>1 John 5:19</a:t>
            </a:r>
          </a:p>
        </p:txBody>
      </p:sp>
      <p:sp>
        <p:nvSpPr>
          <p:cNvPr id="10" name="TextBox 9"/>
          <p:cNvSpPr txBox="1"/>
          <p:nvPr/>
        </p:nvSpPr>
        <p:spPr>
          <a:xfrm>
            <a:off x="6477000" y="2535972"/>
            <a:ext cx="5334000" cy="1938992"/>
          </a:xfrm>
          <a:prstGeom prst="rect">
            <a:avLst/>
          </a:prstGeom>
          <a:noFill/>
        </p:spPr>
        <p:txBody>
          <a:bodyPr wrap="square" rtlCol="0">
            <a:spAutoFit/>
          </a:bodyPr>
          <a:lstStyle/>
          <a:p>
            <a:pPr algn="ctr"/>
            <a:r>
              <a:rPr lang="en-US" sz="2400" dirty="0">
                <a:solidFill>
                  <a:srgbClr val="C00000"/>
                </a:solidFill>
                <a:latin typeface="FreeSans" panose="020B0504020202020204" pitchFamily="34" charset="0"/>
                <a:cs typeface="FreeSans" panose="020B0504020202020204" pitchFamily="34" charset="0"/>
              </a:rPr>
              <a:t>Therefore, if anyone is in Christ,</a:t>
            </a:r>
            <a:br>
              <a:rPr lang="en-US" sz="2400" dirty="0">
                <a:solidFill>
                  <a:srgbClr val="C00000"/>
                </a:solidFill>
                <a:latin typeface="FreeSans" panose="020B0504020202020204" pitchFamily="34" charset="0"/>
                <a:cs typeface="FreeSans" panose="020B0504020202020204" pitchFamily="34" charset="0"/>
              </a:rPr>
            </a:br>
            <a:r>
              <a:rPr lang="en-US" sz="2400" dirty="0">
                <a:solidFill>
                  <a:srgbClr val="C00000"/>
                </a:solidFill>
                <a:latin typeface="FreeSans" panose="020B0504020202020204" pitchFamily="34" charset="0"/>
                <a:cs typeface="FreeSans" panose="020B0504020202020204" pitchFamily="34" charset="0"/>
              </a:rPr>
              <a:t>he is a new creation; old things</a:t>
            </a:r>
            <a:br>
              <a:rPr lang="en-US" sz="2400" dirty="0">
                <a:solidFill>
                  <a:srgbClr val="C00000"/>
                </a:solidFill>
                <a:latin typeface="FreeSans" panose="020B0504020202020204" pitchFamily="34" charset="0"/>
                <a:cs typeface="FreeSans" panose="020B0504020202020204" pitchFamily="34" charset="0"/>
              </a:rPr>
            </a:br>
            <a:r>
              <a:rPr lang="en-US" sz="2400" dirty="0">
                <a:solidFill>
                  <a:srgbClr val="C00000"/>
                </a:solidFill>
                <a:latin typeface="FreeSans" panose="020B0504020202020204" pitchFamily="34" charset="0"/>
                <a:cs typeface="FreeSans" panose="020B0504020202020204" pitchFamily="34" charset="0"/>
              </a:rPr>
              <a:t>have passed away; behold,</a:t>
            </a:r>
            <a:br>
              <a:rPr lang="en-US" sz="2400" dirty="0">
                <a:solidFill>
                  <a:srgbClr val="C00000"/>
                </a:solidFill>
                <a:latin typeface="FreeSans" panose="020B0504020202020204" pitchFamily="34" charset="0"/>
                <a:cs typeface="FreeSans" panose="020B0504020202020204" pitchFamily="34" charset="0"/>
              </a:rPr>
            </a:br>
            <a:r>
              <a:rPr lang="en-US" sz="2400" dirty="0">
                <a:solidFill>
                  <a:srgbClr val="C00000"/>
                </a:solidFill>
                <a:latin typeface="FreeSans" panose="020B0504020202020204" pitchFamily="34" charset="0"/>
                <a:cs typeface="FreeSans" panose="020B0504020202020204" pitchFamily="34" charset="0"/>
              </a:rPr>
              <a:t>all things have become new.</a:t>
            </a:r>
          </a:p>
          <a:p>
            <a:pPr algn="ctr"/>
            <a:r>
              <a:rPr lang="en-US" sz="2400" b="1" dirty="0">
                <a:latin typeface="FreeSans" panose="020B0504020202020204" pitchFamily="34" charset="0"/>
                <a:cs typeface="FreeSans" panose="020B0504020202020204" pitchFamily="34" charset="0"/>
              </a:rPr>
              <a:t>2 Corinthians 5:17</a:t>
            </a:r>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500" fill="hold"/>
                                        <p:tgtEl>
                                          <p:spTgt spid="10"/>
                                        </p:tgtEl>
                                        <p:attrNameLst>
                                          <p:attrName>ppt_w</p:attrName>
                                        </p:attrNameLst>
                                      </p:cBhvr>
                                      <p:tavLst>
                                        <p:tav tm="0">
                                          <p:val>
                                            <p:fltVal val="0"/>
                                          </p:val>
                                        </p:tav>
                                        <p:tav tm="100000">
                                          <p:val>
                                            <p:strVal val="#ppt_w"/>
                                          </p:val>
                                        </p:tav>
                                      </p:tavLst>
                                    </p:anim>
                                    <p:anim calcmode="lin" valueType="num">
                                      <p:cBhvr>
                                        <p:cTn id="14"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95833"/>
            <a:ext cx="8686800" cy="1143000"/>
          </a:xfrm>
        </p:spPr>
        <p:txBody>
          <a:bodyPr>
            <a:noAutofit/>
          </a:bodyPr>
          <a:lstStyle/>
          <a:p>
            <a:pPr algn="ctr"/>
            <a:r>
              <a:rPr lang="en-US" sz="4400" b="1" dirty="0">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Before and 		After Baptism</a:t>
            </a:r>
          </a:p>
        </p:txBody>
      </p:sp>
      <p:pic>
        <p:nvPicPr>
          <p:cNvPr id="4" name="Picture 3" descr="landscape-mountain-waterfall-download-wallpapers.jpg"/>
          <p:cNvPicPr>
            <a:picLocks noChangeAspect="1"/>
          </p:cNvPicPr>
          <p:nvPr/>
        </p:nvPicPr>
        <p:blipFill>
          <a:blip r:embed="rId2" cstate="print"/>
          <a:stretch>
            <a:fillRect/>
          </a:stretch>
        </p:blipFill>
        <p:spPr>
          <a:xfrm>
            <a:off x="4953000" y="228600"/>
            <a:ext cx="1524000" cy="6400800"/>
          </a:xfrm>
          <a:prstGeom prst="rect">
            <a:avLst/>
          </a:prstGeom>
        </p:spPr>
      </p:pic>
      <p:sp>
        <p:nvSpPr>
          <p:cNvPr id="5" name="Rounded Rectangle 4"/>
          <p:cNvSpPr/>
          <p:nvPr/>
        </p:nvSpPr>
        <p:spPr>
          <a:xfrm>
            <a:off x="1905000" y="1828800"/>
            <a:ext cx="2895600" cy="609600"/>
          </a:xfrm>
          <a:prstGeom prst="roundRect">
            <a:avLst>
              <a:gd name="adj" fmla="val 500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2057400" y="1900536"/>
            <a:ext cx="2590800" cy="461665"/>
          </a:xfrm>
          <a:prstGeom prst="rect">
            <a:avLst/>
          </a:prstGeom>
          <a:noFill/>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Sinful Life</a:t>
            </a:r>
          </a:p>
        </p:txBody>
      </p:sp>
      <p:sp>
        <p:nvSpPr>
          <p:cNvPr id="7" name="Rounded Rectangle 6"/>
          <p:cNvSpPr/>
          <p:nvPr/>
        </p:nvSpPr>
        <p:spPr>
          <a:xfrm>
            <a:off x="6553200" y="1828800"/>
            <a:ext cx="3733800" cy="609600"/>
          </a:xfrm>
          <a:prstGeom prst="roundRect">
            <a:avLst>
              <a:gd name="adj" fmla="val 50000"/>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8" name="TextBox 7"/>
          <p:cNvSpPr txBox="1"/>
          <p:nvPr/>
        </p:nvSpPr>
        <p:spPr>
          <a:xfrm>
            <a:off x="6705600" y="1900536"/>
            <a:ext cx="3429000" cy="461665"/>
          </a:xfrm>
          <a:prstGeom prst="rect">
            <a:avLst/>
          </a:prstGeom>
          <a:noFill/>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FreeSans" panose="020B0504020202020204" pitchFamily="34" charset="0"/>
                <a:cs typeface="FreeSans" panose="020B0504020202020204" pitchFamily="34" charset="0"/>
              </a:rPr>
              <a:t>New Creatures</a:t>
            </a:r>
          </a:p>
        </p:txBody>
      </p:sp>
      <p:sp>
        <p:nvSpPr>
          <p:cNvPr id="9" name="TextBox 8"/>
          <p:cNvSpPr txBox="1"/>
          <p:nvPr/>
        </p:nvSpPr>
        <p:spPr>
          <a:xfrm>
            <a:off x="381000" y="2538948"/>
            <a:ext cx="4572000" cy="1569660"/>
          </a:xfrm>
          <a:prstGeom prst="rect">
            <a:avLst/>
          </a:prstGeom>
          <a:noFill/>
        </p:spPr>
        <p:txBody>
          <a:bodyPr wrap="square" rtlCol="0">
            <a:spAutoFit/>
          </a:bodyPr>
          <a:lstStyle/>
          <a:p>
            <a:pPr algn="ctr"/>
            <a:r>
              <a:rPr lang="en-US" sz="2400" dirty="0">
                <a:latin typeface="FreeSans" panose="020B0504020202020204" pitchFamily="34" charset="0"/>
                <a:cs typeface="FreeSans" panose="020B0504020202020204" pitchFamily="34" charset="0"/>
              </a:rPr>
              <a:t>We know that we are of God, and the whole world lies under the sway of the wicked one.</a:t>
            </a:r>
          </a:p>
          <a:p>
            <a:pPr algn="ctr"/>
            <a:r>
              <a:rPr lang="en-US" sz="2400" b="1" dirty="0">
                <a:latin typeface="FreeSans" panose="020B0504020202020204" pitchFamily="34" charset="0"/>
                <a:cs typeface="FreeSans" panose="020B0504020202020204" pitchFamily="34" charset="0"/>
              </a:rPr>
              <a:t>1 John 5:19</a:t>
            </a:r>
          </a:p>
        </p:txBody>
      </p:sp>
      <p:sp>
        <p:nvSpPr>
          <p:cNvPr id="10" name="TextBox 9"/>
          <p:cNvSpPr txBox="1"/>
          <p:nvPr/>
        </p:nvSpPr>
        <p:spPr>
          <a:xfrm>
            <a:off x="6477000" y="2535973"/>
            <a:ext cx="5334000" cy="3416320"/>
          </a:xfrm>
          <a:prstGeom prst="rect">
            <a:avLst/>
          </a:prstGeom>
          <a:noFill/>
        </p:spPr>
        <p:txBody>
          <a:bodyPr wrap="square" rtlCol="0">
            <a:spAutoFit/>
          </a:bodyPr>
          <a:lstStyle/>
          <a:p>
            <a:pPr algn="ctr"/>
            <a:r>
              <a:rPr lang="en-US" sz="2400" dirty="0">
                <a:solidFill>
                  <a:srgbClr val="C00000"/>
                </a:solidFill>
                <a:latin typeface="FreeSans" panose="020B0504020202020204" pitchFamily="34" charset="0"/>
                <a:cs typeface="FreeSans" panose="020B0504020202020204" pitchFamily="34" charset="0"/>
              </a:rPr>
              <a:t>Or do you not know that as many of us as were baptized into Christ Jesus were baptized into His death? Therefore we were buried with Him through baptism into death, that just as Christ was raised from the dead by the glory of the Father, even so we also should walk in newness of life.</a:t>
            </a:r>
          </a:p>
          <a:p>
            <a:pPr algn="ctr"/>
            <a:r>
              <a:rPr lang="en-US" sz="2400" b="1" dirty="0">
                <a:latin typeface="FreeSans" panose="020B0504020202020204" pitchFamily="34" charset="0"/>
                <a:cs typeface="FreeSans" panose="020B0504020202020204" pitchFamily="34" charset="0"/>
              </a:rPr>
              <a:t>Romans 6:3-4</a:t>
            </a:r>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ixel">
  <a:themeElements>
    <a:clrScheme name="Pixel">
      <a:dk1>
        <a:srgbClr val="103154"/>
      </a:dk1>
      <a:lt1>
        <a:srgbClr val="FFFFFF"/>
      </a:lt1>
      <a:dk2>
        <a:srgbClr val="00BFC3"/>
      </a:dk2>
      <a:lt2>
        <a:srgbClr val="0096FF"/>
      </a:lt2>
      <a:accent1>
        <a:srgbClr val="FF7F01"/>
      </a:accent1>
      <a:accent2>
        <a:srgbClr val="F1B015"/>
      </a:accent2>
      <a:accent3>
        <a:srgbClr val="FBEC85"/>
      </a:accent3>
      <a:accent4>
        <a:srgbClr val="D2C2F1"/>
      </a:accent4>
      <a:accent5>
        <a:srgbClr val="DA5AF4"/>
      </a:accent5>
      <a:accent6>
        <a:srgbClr val="9D09D1"/>
      </a:accent6>
      <a:hlink>
        <a:srgbClr val="1286C9"/>
      </a:hlink>
      <a:folHlink>
        <a:srgbClr val="A8C2E7"/>
      </a:folHlink>
    </a:clrScheme>
    <a:fontScheme name="Pixel">
      <a:majorFont>
        <a:latin typeface="Corbel"/>
        <a:ea typeface=""/>
        <a:cs typeface=""/>
        <a:font script="Jpan" typeface="メイリオ"/>
      </a:majorFont>
      <a:minorFont>
        <a:latin typeface="Corbel"/>
        <a:ea typeface=""/>
        <a:cs typeface=""/>
        <a:font script="Jpan" typeface="メイリオ"/>
      </a:minorFont>
    </a:fontScheme>
    <a:fmtScheme name="Pixel">
      <a:fillStyleLst>
        <a:solidFill>
          <a:schemeClr val="phClr"/>
        </a:solidFill>
        <a:solidFill>
          <a:schemeClr val="phClr">
            <a:satMod val="150000"/>
          </a:schemeClr>
        </a:solidFill>
        <a:solidFill>
          <a:schemeClr val="phClr">
            <a:shade val="80000"/>
            <a:lumMod val="90000"/>
          </a:scheme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50800" cap="flat" cmpd="sng" algn="ctr">
          <a:solidFill>
            <a:schemeClr val="phClr">
              <a:alpha val="80000"/>
            </a:schemeClr>
          </a:solidFill>
          <a:prstDash val="solid"/>
        </a:ln>
      </a:lnStyleLst>
      <a:effectStyleLst>
        <a:effectStyle>
          <a:effectLst/>
        </a:effectStyle>
        <a:effectStyle>
          <a:effectLst>
            <a:outerShdw blurRad="50800" dist="63500" dir="2700000" sx="102000" sy="102000" rotWithShape="0">
              <a:srgbClr val="000000">
                <a:alpha val="50000"/>
              </a:srgbClr>
            </a:outerShdw>
          </a:effectLst>
          <a:scene3d>
            <a:camera prst="orthographicFront">
              <a:rot lat="0" lon="0" rev="0"/>
            </a:camera>
            <a:lightRig rig="glow" dir="tl"/>
          </a:scene3d>
          <a:sp3d>
            <a:bevelT w="0" h="0"/>
          </a:sp3d>
        </a:effectStyle>
        <a:effectStyle>
          <a:effectLst>
            <a:outerShdw blurRad="63500" dist="38100" dir="3600000" sx="103000" sy="103000" rotWithShape="0">
              <a:srgbClr val="000000">
                <a:alpha val="60000"/>
              </a:srgbClr>
            </a:outerShdw>
          </a:effectLst>
          <a:scene3d>
            <a:camera prst="orthographicFront">
              <a:rot lat="0" lon="0" rev="0"/>
            </a:camera>
            <a:lightRig rig="flat" dir="t">
              <a:rot lat="0" lon="0" rev="5400000"/>
            </a:lightRig>
          </a:scene3d>
          <a:sp3d prstMaterial="softmetal">
            <a:bevelT w="63500" h="38100"/>
          </a:sp3d>
        </a:effectStyle>
      </a:effectStyleLst>
      <a:bgFillStyleLst>
        <a:solidFill>
          <a:schemeClr val="phClr"/>
        </a:solidFill>
        <a:gradFill rotWithShape="1">
          <a:gsLst>
            <a:gs pos="0">
              <a:schemeClr val="phClr">
                <a:tint val="100000"/>
                <a:shade val="95000"/>
                <a:satMod val="350000"/>
              </a:schemeClr>
            </a:gs>
            <a:gs pos="100000">
              <a:schemeClr val="phClr">
                <a:shade val="20000"/>
                <a:satMod val="150000"/>
              </a:schemeClr>
            </a:gs>
          </a:gsLst>
          <a:lin ang="5400000" scaled="0"/>
        </a:gradFill>
        <a:blipFill rotWithShape="1">
          <a:blip xmlns:r="http://schemas.openxmlformats.org/officeDocument/2006/relationships" r:embed="rId1">
            <a:duotone>
              <a:schemeClr val="phClr">
                <a:shade val="1000"/>
                <a:satMod val="400000"/>
              </a:schemeClr>
              <a:schemeClr val="phClr">
                <a:tint val="50000"/>
                <a:satMod val="45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Pixel</Template>
  <TotalTime>429</TotalTime>
  <Words>1343</Words>
  <Application>Microsoft Office PowerPoint</Application>
  <PresentationFormat>Widescreen</PresentationFormat>
  <Paragraphs>150</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Corbel</vt:lpstr>
      <vt:lpstr>FreeSans</vt:lpstr>
      <vt:lpstr>Wingdings 2</vt:lpstr>
      <vt:lpstr>Pixel</vt:lpstr>
      <vt:lpstr>God’s Dividing Line</vt:lpstr>
      <vt:lpstr>Noah Genesis 6</vt:lpstr>
      <vt:lpstr>Israel Exodus 14:10-13</vt:lpstr>
      <vt:lpstr>Naaman 2 Kings 5</vt:lpstr>
      <vt:lpstr>The Blind Man  John 9:1-12</vt:lpstr>
      <vt:lpstr>Every Sinner</vt:lpstr>
      <vt:lpstr>Before and   After Baptism</vt:lpstr>
      <vt:lpstr>Before and   After Baptism</vt:lpstr>
      <vt:lpstr>Before and   After Baptism</vt:lpstr>
      <vt:lpstr>Before and   After Baptism</vt:lpstr>
      <vt:lpstr>Before and   After Baptism</vt:lpstr>
      <vt:lpstr>Before and   After Baptism</vt:lpstr>
      <vt:lpstr>Before and   After Baptism</vt:lpstr>
      <vt:lpstr>Before and   After Baptism</vt:lpstr>
      <vt:lpstr>Before and   After Baptism</vt:lpstr>
      <vt:lpstr>Before and   After Baptism</vt:lpstr>
      <vt:lpstr>Before and   After Baptism</vt:lpstr>
      <vt:lpstr>Before and   After Baptism</vt:lpstr>
      <vt:lpstr>Conclusion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God’s Dividing Line</dc:title>
  <dc:creator>Richard Thetford</dc:creator>
  <cp:lastModifiedBy>Richard Thetford</cp:lastModifiedBy>
  <cp:revision>34</cp:revision>
  <dcterms:created xsi:type="dcterms:W3CDTF">2012-03-27T18:07:51Z</dcterms:created>
  <dcterms:modified xsi:type="dcterms:W3CDTF">2018-10-29T00:24:35Z</dcterms:modified>
</cp:coreProperties>
</file>