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2116"/>
    <a:srgbClr val="A500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31C0-623B-4BCF-ABC2-9C0DD0F6DA24}" type="datetimeFigureOut">
              <a:rPr lang="en-US" smtClean="0"/>
              <a:pPr/>
              <a:t>4/14/2012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9E0C3AE-0FFF-43CD-A642-9F4BE452345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31C0-623B-4BCF-ABC2-9C0DD0F6DA24}" type="datetimeFigureOut">
              <a:rPr lang="en-US" smtClean="0"/>
              <a:pPr/>
              <a:t>4/14/2012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0C3AE-0FFF-43CD-A642-9F4BE45234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31C0-623B-4BCF-ABC2-9C0DD0F6DA24}" type="datetimeFigureOut">
              <a:rPr lang="en-US" smtClean="0"/>
              <a:pPr/>
              <a:t>4/14/2012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0C3AE-0FFF-43CD-A642-9F4BE45234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31C0-623B-4BCF-ABC2-9C0DD0F6DA24}" type="datetimeFigureOut">
              <a:rPr lang="en-US" smtClean="0"/>
              <a:pPr/>
              <a:t>4/14/2012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0C3AE-0FFF-43CD-A642-9F4BE452345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31C0-623B-4BCF-ABC2-9C0DD0F6DA24}" type="datetimeFigureOut">
              <a:rPr lang="en-US" smtClean="0"/>
              <a:pPr/>
              <a:t>4/14/2012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9E0C3AE-0FFF-43CD-A642-9F4BE45234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31C0-623B-4BCF-ABC2-9C0DD0F6DA24}" type="datetimeFigureOut">
              <a:rPr lang="en-US" smtClean="0"/>
              <a:pPr/>
              <a:t>4/14/2012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0C3AE-0FFF-43CD-A642-9F4BE452345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31C0-623B-4BCF-ABC2-9C0DD0F6DA24}" type="datetimeFigureOut">
              <a:rPr lang="en-US" smtClean="0"/>
              <a:pPr/>
              <a:t>4/14/2012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0C3AE-0FFF-43CD-A642-9F4BE452345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31C0-623B-4BCF-ABC2-9C0DD0F6DA24}" type="datetimeFigureOut">
              <a:rPr lang="en-US" smtClean="0"/>
              <a:pPr/>
              <a:t>4/14/2012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0C3AE-0FFF-43CD-A642-9F4BE45234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31C0-623B-4BCF-ABC2-9C0DD0F6DA24}" type="datetimeFigureOut">
              <a:rPr lang="en-US" smtClean="0"/>
              <a:pPr/>
              <a:t>4/14/2012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0C3AE-0FFF-43CD-A642-9F4BE45234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31C0-623B-4BCF-ABC2-9C0DD0F6DA24}" type="datetimeFigureOut">
              <a:rPr lang="en-US" smtClean="0"/>
              <a:pPr/>
              <a:t>4/14/2012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0C3AE-0FFF-43CD-A642-9F4BE452345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31C0-623B-4BCF-ABC2-9C0DD0F6DA24}" type="datetimeFigureOut">
              <a:rPr lang="en-US" smtClean="0"/>
              <a:pPr/>
              <a:t>4/14/2012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9E0C3AE-0FFF-43CD-A642-9F4BE452345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17431C0-623B-4BCF-ABC2-9C0DD0F6DA24}" type="datetimeFigureOut">
              <a:rPr lang="en-US" smtClean="0"/>
              <a:pPr/>
              <a:t>4/14/2012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9E0C3AE-0FFF-43CD-A642-9F4BE45234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split orient="vert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"/>
            <a:ext cx="6400800" cy="9906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 Kings 12:25-33</a:t>
            </a:r>
            <a:endParaRPr lang="en-US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God versus Man – Then and Now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BibleWe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35401" y="3200399"/>
            <a:ext cx="2873199" cy="34917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808038"/>
          </a:xfrm>
          <a:solidFill>
            <a:srgbClr val="702116"/>
          </a:solidFill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Conclusion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295400"/>
            <a:ext cx="8382000" cy="5334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Following the footsteps of Jeroboam or the steps of Christ</a:t>
            </a:r>
          </a:p>
          <a:p>
            <a:endParaRPr lang="en-US" sz="3200" b="1" dirty="0" smtClean="0">
              <a:latin typeface="Arial" pitchFamily="34" charset="0"/>
              <a:cs typeface="Arial" pitchFamily="34" charset="0"/>
            </a:endParaRPr>
          </a:p>
          <a:p>
            <a:endParaRPr lang="en-US" sz="3200" b="1" dirty="0" smtClean="0">
              <a:latin typeface="Arial" pitchFamily="34" charset="0"/>
              <a:cs typeface="Arial" pitchFamily="34" charset="0"/>
            </a:endParaRPr>
          </a:p>
          <a:p>
            <a:endParaRPr lang="en-US" sz="3200" b="1" dirty="0" smtClean="0">
              <a:latin typeface="Arial" pitchFamily="34" charset="0"/>
              <a:cs typeface="Arial" pitchFamily="34" charset="0"/>
            </a:endParaRPr>
          </a:p>
          <a:p>
            <a:endParaRPr lang="en-US" sz="32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One can ONLY be right religiously when we listen to and obey the Word of God</a:t>
            </a:r>
            <a:br>
              <a:rPr lang="en-US" sz="3200" b="1" dirty="0" smtClean="0">
                <a:latin typeface="Arial" pitchFamily="34" charset="0"/>
                <a:cs typeface="Arial" pitchFamily="34" charset="0"/>
              </a:rPr>
            </a:br>
            <a:r>
              <a:rPr 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NOT THE WORDS OF MEN</a:t>
            </a:r>
          </a:p>
          <a:p>
            <a:endParaRPr lang="en-US" sz="2800" dirty="0">
              <a:solidFill>
                <a:srgbClr val="A5002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85800" y="2667000"/>
            <a:ext cx="7772400" cy="16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38200" y="2819400"/>
            <a:ext cx="7467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“For the wages of sin is death, but the gift of God is eternal life in Christ Jesus our Lord.”</a:t>
            </a:r>
          </a:p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Romans 6:23</a:t>
            </a:r>
            <a:endParaRPr lang="en-US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ibleOl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00600" y="1066799"/>
            <a:ext cx="4019550" cy="39965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808038"/>
          </a:xfrm>
          <a:solidFill>
            <a:srgbClr val="702116"/>
          </a:solidFill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God’s Way versus Jeroboam’s Way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295400"/>
            <a:ext cx="8382000" cy="5334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The object of worship</a:t>
            </a:r>
          </a:p>
          <a:p>
            <a:pPr lvl="1"/>
            <a:r>
              <a:rPr lang="en-US" sz="30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God’s way</a:t>
            </a:r>
          </a:p>
          <a:p>
            <a:pPr lvl="2"/>
            <a:r>
              <a:rPr lang="en-US" sz="2800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Exodus 20:1-6</a:t>
            </a:r>
          </a:p>
          <a:p>
            <a:pPr lvl="1"/>
            <a:r>
              <a:rPr lang="en-US" sz="3000" b="1" dirty="0" smtClean="0">
                <a:solidFill>
                  <a:srgbClr val="702116"/>
                </a:solidFill>
                <a:latin typeface="Arial" pitchFamily="34" charset="0"/>
                <a:cs typeface="Arial" pitchFamily="34" charset="0"/>
              </a:rPr>
              <a:t>Jeroboam’s way</a:t>
            </a:r>
          </a:p>
          <a:p>
            <a:pPr lvl="2"/>
            <a:r>
              <a:rPr lang="en-US" sz="2800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1 Kings 12:28-30</a:t>
            </a: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The place of worship</a:t>
            </a:r>
          </a:p>
          <a:p>
            <a:pPr lvl="1"/>
            <a:r>
              <a:rPr lang="en-US" sz="30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God’s way</a:t>
            </a:r>
          </a:p>
          <a:p>
            <a:pPr lvl="2"/>
            <a:r>
              <a:rPr lang="en-US" sz="2800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Deuteronomy 12:10-14; 1 Kings 14:21</a:t>
            </a:r>
          </a:p>
          <a:p>
            <a:pPr lvl="1"/>
            <a:r>
              <a:rPr lang="en-US" sz="3000" b="1" dirty="0" smtClean="0">
                <a:solidFill>
                  <a:srgbClr val="702116"/>
                </a:solidFill>
                <a:latin typeface="Arial" pitchFamily="34" charset="0"/>
                <a:cs typeface="Arial" pitchFamily="34" charset="0"/>
              </a:rPr>
              <a:t>Jeroboam’s way</a:t>
            </a:r>
          </a:p>
          <a:p>
            <a:pPr lvl="2"/>
            <a:r>
              <a:rPr lang="en-US" sz="2800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1 Kings 12:29</a:t>
            </a:r>
            <a:endParaRPr lang="en-US" sz="2800" dirty="0">
              <a:solidFill>
                <a:srgbClr val="A5002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ibleOl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14800" y="1371600"/>
            <a:ext cx="4674914" cy="4648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808038"/>
          </a:xfrm>
          <a:solidFill>
            <a:srgbClr val="702116"/>
          </a:solidFill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God’s Way versus Jeroboam’s Way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295400"/>
            <a:ext cx="8382000" cy="5334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The feast</a:t>
            </a:r>
          </a:p>
          <a:p>
            <a:pPr lvl="1"/>
            <a:r>
              <a:rPr lang="en-US" sz="30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God ordained</a:t>
            </a:r>
          </a:p>
          <a:p>
            <a:pPr lvl="2"/>
            <a:r>
              <a:rPr lang="en-US" sz="2800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Leviticus 23:33-38</a:t>
            </a:r>
          </a:p>
          <a:p>
            <a:pPr lvl="1"/>
            <a:r>
              <a:rPr lang="en-US" sz="3000" b="1" dirty="0" smtClean="0">
                <a:solidFill>
                  <a:srgbClr val="702116"/>
                </a:solidFill>
                <a:latin typeface="Arial" pitchFamily="34" charset="0"/>
                <a:cs typeface="Arial" pitchFamily="34" charset="0"/>
              </a:rPr>
              <a:t>Jeroboam ordained</a:t>
            </a:r>
          </a:p>
          <a:p>
            <a:pPr lvl="2"/>
            <a:r>
              <a:rPr lang="en-US" sz="2800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1 Kings 12:32-33</a:t>
            </a: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The priests</a:t>
            </a:r>
          </a:p>
          <a:p>
            <a:pPr lvl="1"/>
            <a:r>
              <a:rPr lang="en-US" sz="30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God’s way</a:t>
            </a:r>
          </a:p>
          <a:p>
            <a:pPr lvl="2"/>
            <a:r>
              <a:rPr lang="en-US" sz="2800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Numbers 3:5-13</a:t>
            </a:r>
          </a:p>
          <a:p>
            <a:pPr lvl="1"/>
            <a:r>
              <a:rPr lang="en-US" sz="3000" b="1" dirty="0" smtClean="0">
                <a:solidFill>
                  <a:srgbClr val="702116"/>
                </a:solidFill>
                <a:latin typeface="Arial" pitchFamily="34" charset="0"/>
                <a:cs typeface="Arial" pitchFamily="34" charset="0"/>
              </a:rPr>
              <a:t>Jeroboam’s way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en-US" sz="2800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Kings 12:31</a:t>
            </a:r>
            <a:endParaRPr lang="en-US" sz="2800" dirty="0">
              <a:solidFill>
                <a:srgbClr val="A5002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BibleOl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2800" y="1154757"/>
            <a:ext cx="5391150" cy="53603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808038"/>
          </a:xfrm>
          <a:solidFill>
            <a:srgbClr val="702116"/>
          </a:solidFill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God’s Way versus Jeroboam’s Way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295400"/>
            <a:ext cx="8382000" cy="5334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The results</a:t>
            </a:r>
          </a:p>
          <a:p>
            <a:pPr lvl="1"/>
            <a:r>
              <a:rPr lang="en-US" sz="30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God’s blessing</a:t>
            </a:r>
          </a:p>
          <a:p>
            <a:pPr lvl="2"/>
            <a:r>
              <a:rPr lang="en-US" sz="2800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Deuteronomy 11:26</a:t>
            </a:r>
          </a:p>
          <a:p>
            <a:pPr lvl="1"/>
            <a:r>
              <a:rPr lang="en-US" sz="3000" b="1" dirty="0" smtClean="0">
                <a:solidFill>
                  <a:srgbClr val="702116"/>
                </a:solidFill>
                <a:latin typeface="Arial" pitchFamily="34" charset="0"/>
                <a:cs typeface="Arial" pitchFamily="34" charset="0"/>
              </a:rPr>
              <a:t>God’s curse</a:t>
            </a:r>
          </a:p>
          <a:p>
            <a:pPr lvl="2"/>
            <a:r>
              <a:rPr lang="en-US" sz="2800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1 Kings 12:30</a:t>
            </a:r>
          </a:p>
          <a:p>
            <a:pPr lvl="2"/>
            <a:r>
              <a:rPr lang="en-US" sz="2800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1 Kings 13:1-5</a:t>
            </a:r>
            <a:endParaRPr lang="en-US" sz="2800" dirty="0">
              <a:solidFill>
                <a:srgbClr val="A5002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ibleOl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62400" y="1447800"/>
            <a:ext cx="4866508" cy="48387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808038"/>
          </a:xfrm>
          <a:solidFill>
            <a:srgbClr val="702116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Lord’s Church versus Denominations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295400"/>
            <a:ext cx="8382000" cy="5334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The builder</a:t>
            </a:r>
          </a:p>
          <a:p>
            <a:pPr lvl="1"/>
            <a:r>
              <a:rPr lang="en-US" sz="30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Christ</a:t>
            </a:r>
          </a:p>
          <a:p>
            <a:pPr lvl="2"/>
            <a:r>
              <a:rPr lang="en-US" sz="2800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Matthew 16:18</a:t>
            </a:r>
          </a:p>
          <a:p>
            <a:pPr lvl="2"/>
            <a:r>
              <a:rPr lang="en-US" sz="2800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Psalms 127:1</a:t>
            </a:r>
          </a:p>
          <a:p>
            <a:pPr lvl="1"/>
            <a:r>
              <a:rPr lang="en-US" sz="3000" b="1" dirty="0" smtClean="0">
                <a:solidFill>
                  <a:srgbClr val="702116"/>
                </a:solidFill>
                <a:latin typeface="Arial" pitchFamily="34" charset="0"/>
                <a:cs typeface="Arial" pitchFamily="34" charset="0"/>
              </a:rPr>
              <a:t>Man</a:t>
            </a:r>
          </a:p>
          <a:p>
            <a:pPr lvl="2"/>
            <a:r>
              <a:rPr lang="en-US" sz="2800" dirty="0" smtClean="0">
                <a:latin typeface="Arial" pitchFamily="34" charset="0"/>
                <a:cs typeface="Arial" pitchFamily="34" charset="0"/>
              </a:rPr>
              <a:t>Boniface III, Calvin,</a:t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>Wesley Smyth,</a:t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>Smith, etc.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ibleOl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8200" y="1143000"/>
            <a:ext cx="4216838" cy="41927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808038"/>
          </a:xfrm>
          <a:solidFill>
            <a:srgbClr val="702116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Lord’s Church versus Denominations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295400"/>
            <a:ext cx="8382000" cy="5334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Name of the members</a:t>
            </a:r>
          </a:p>
          <a:p>
            <a:pPr lvl="1"/>
            <a:r>
              <a:rPr lang="en-US" sz="30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Divine</a:t>
            </a:r>
          </a:p>
          <a:p>
            <a:pPr lvl="2"/>
            <a:r>
              <a:rPr lang="en-US" sz="2800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Acts 11:26</a:t>
            </a:r>
          </a:p>
          <a:p>
            <a:pPr lvl="2"/>
            <a:r>
              <a:rPr lang="en-US" sz="2800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1 Peter 4:16</a:t>
            </a:r>
          </a:p>
          <a:p>
            <a:pPr lvl="1"/>
            <a:r>
              <a:rPr lang="en-US" sz="3000" b="1" dirty="0" smtClean="0">
                <a:solidFill>
                  <a:srgbClr val="702116"/>
                </a:solidFill>
                <a:latin typeface="Arial" pitchFamily="34" charset="0"/>
                <a:cs typeface="Arial" pitchFamily="34" charset="0"/>
              </a:rPr>
              <a:t>Human</a:t>
            </a:r>
          </a:p>
          <a:p>
            <a:pPr lvl="2"/>
            <a:r>
              <a:rPr lang="en-US" sz="2800" dirty="0" smtClean="0">
                <a:latin typeface="Arial" pitchFamily="34" charset="0"/>
                <a:cs typeface="Arial" pitchFamily="34" charset="0"/>
              </a:rPr>
              <a:t>Catholic, Presbyterian,</a:t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>Methodist, Baptist, etc.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ibleOl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39122" y="1295400"/>
            <a:ext cx="4904828" cy="4876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808038"/>
          </a:xfrm>
          <a:solidFill>
            <a:srgbClr val="702116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Lord’s Church versus Denominations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295400"/>
            <a:ext cx="8382000" cy="5334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The foundation</a:t>
            </a:r>
          </a:p>
          <a:p>
            <a:pPr lvl="1"/>
            <a:r>
              <a:rPr lang="en-US" sz="30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Sonship</a:t>
            </a:r>
            <a:r>
              <a:rPr lang="en-US" sz="30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of Christ</a:t>
            </a:r>
          </a:p>
          <a:p>
            <a:pPr lvl="2"/>
            <a:r>
              <a:rPr lang="en-US" sz="2800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Matthew 16:13-18</a:t>
            </a:r>
          </a:p>
          <a:p>
            <a:pPr lvl="2"/>
            <a:r>
              <a:rPr lang="en-US" sz="2800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1 Corinthians 3:11</a:t>
            </a:r>
          </a:p>
          <a:p>
            <a:pPr lvl="1"/>
            <a:r>
              <a:rPr lang="en-US" sz="3000" b="1" dirty="0" smtClean="0">
                <a:solidFill>
                  <a:srgbClr val="702116"/>
                </a:solidFill>
                <a:latin typeface="Arial" pitchFamily="34" charset="0"/>
                <a:cs typeface="Arial" pitchFamily="34" charset="0"/>
              </a:rPr>
              <a:t>Doctrines of Men</a:t>
            </a:r>
          </a:p>
          <a:p>
            <a:pPr lvl="2"/>
            <a:r>
              <a:rPr lang="en-US" sz="2800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Matthew 7:15-23</a:t>
            </a:r>
          </a:p>
          <a:p>
            <a:pPr lvl="2"/>
            <a:r>
              <a:rPr lang="en-US" sz="2800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Matthew 15:8-9</a:t>
            </a:r>
            <a:endParaRPr lang="en-US" sz="2800" dirty="0">
              <a:solidFill>
                <a:srgbClr val="A5002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ibleOl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20021" y="2590800"/>
            <a:ext cx="4100129" cy="40767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808038"/>
          </a:xfrm>
          <a:solidFill>
            <a:srgbClr val="702116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Lord’s Church versus Denominations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295400"/>
            <a:ext cx="8382000" cy="5334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Worship</a:t>
            </a:r>
          </a:p>
          <a:p>
            <a:pPr lvl="1"/>
            <a:r>
              <a:rPr lang="en-US" sz="30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As God directs</a:t>
            </a:r>
          </a:p>
          <a:p>
            <a:pPr lvl="2"/>
            <a:r>
              <a:rPr lang="en-US" sz="2800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John 4:24</a:t>
            </a:r>
          </a:p>
          <a:p>
            <a:pPr lvl="1"/>
            <a:r>
              <a:rPr lang="en-US" sz="3000" b="1" dirty="0" smtClean="0">
                <a:solidFill>
                  <a:srgbClr val="702116"/>
                </a:solidFill>
                <a:latin typeface="Arial" pitchFamily="34" charset="0"/>
                <a:cs typeface="Arial" pitchFamily="34" charset="0"/>
              </a:rPr>
              <a:t>As one’s conscience directs,</a:t>
            </a:r>
            <a:br>
              <a:rPr lang="en-US" sz="3000" b="1" dirty="0" smtClean="0">
                <a:solidFill>
                  <a:srgbClr val="702116"/>
                </a:solidFill>
                <a:latin typeface="Arial" pitchFamily="34" charset="0"/>
                <a:cs typeface="Arial" pitchFamily="34" charset="0"/>
              </a:rPr>
            </a:br>
            <a:r>
              <a:rPr lang="en-US" sz="3000" b="1" dirty="0" smtClean="0">
                <a:solidFill>
                  <a:srgbClr val="702116"/>
                </a:solidFill>
                <a:latin typeface="Arial" pitchFamily="34" charset="0"/>
                <a:cs typeface="Arial" pitchFamily="34" charset="0"/>
              </a:rPr>
              <a:t>as long as he is sincere</a:t>
            </a:r>
          </a:p>
          <a:p>
            <a:pPr lvl="2"/>
            <a:r>
              <a:rPr lang="en-US" sz="2800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Judges 17:6</a:t>
            </a:r>
            <a:endParaRPr lang="en-US" sz="2800" dirty="0">
              <a:solidFill>
                <a:srgbClr val="A5002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808038"/>
          </a:xfrm>
          <a:solidFill>
            <a:srgbClr val="702116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Lord’s Church versus Denominations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295400"/>
            <a:ext cx="8382000" cy="5334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Membership</a:t>
            </a:r>
          </a:p>
          <a:p>
            <a:pPr lvl="1"/>
            <a:r>
              <a:rPr lang="en-US" sz="30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Lord adds to the church</a:t>
            </a:r>
          </a:p>
          <a:p>
            <a:pPr lvl="2"/>
            <a:r>
              <a:rPr lang="en-US" sz="2800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Acts 2:37-41,47</a:t>
            </a:r>
          </a:p>
          <a:p>
            <a:pPr lvl="1"/>
            <a:r>
              <a:rPr lang="en-US" sz="3000" b="1" dirty="0" smtClean="0">
                <a:solidFill>
                  <a:srgbClr val="702116"/>
                </a:solidFill>
                <a:latin typeface="Arial" pitchFamily="34" charset="0"/>
                <a:cs typeface="Arial" pitchFamily="34" charset="0"/>
              </a:rPr>
              <a:t>Join the church of your choice</a:t>
            </a: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Results</a:t>
            </a:r>
          </a:p>
          <a:p>
            <a:pPr lvl="1"/>
            <a:r>
              <a:rPr lang="en-US" sz="30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Has the Father and the Son</a:t>
            </a:r>
          </a:p>
          <a:p>
            <a:pPr lvl="2"/>
            <a:r>
              <a:rPr lang="en-US" sz="2800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2 John 9</a:t>
            </a:r>
          </a:p>
          <a:p>
            <a:pPr lvl="1"/>
            <a:r>
              <a:rPr lang="en-US" sz="3000" b="1" dirty="0" smtClean="0">
                <a:solidFill>
                  <a:srgbClr val="702116"/>
                </a:solidFill>
                <a:latin typeface="Arial" pitchFamily="34" charset="0"/>
                <a:cs typeface="Arial" pitchFamily="34" charset="0"/>
              </a:rPr>
              <a:t>Has not God</a:t>
            </a:r>
          </a:p>
          <a:p>
            <a:pPr lvl="2"/>
            <a:r>
              <a:rPr lang="en-US" sz="2800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2 John 9</a:t>
            </a:r>
            <a:endParaRPr lang="en-US" sz="2800" dirty="0">
              <a:solidFill>
                <a:srgbClr val="A5002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RichardBibleSpi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5200" y="1219200"/>
            <a:ext cx="1422458" cy="5410200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66</TotalTime>
  <Words>249</Words>
  <Application>Microsoft Office PowerPoint</Application>
  <PresentationFormat>On-screen Show (4:3)</PresentationFormat>
  <Paragraphs>78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Equity</vt:lpstr>
      <vt:lpstr>God versus Man – Then and Now</vt:lpstr>
      <vt:lpstr>God’s Way versus Jeroboam’s Way</vt:lpstr>
      <vt:lpstr>God’s Way versus Jeroboam’s Way</vt:lpstr>
      <vt:lpstr>God’s Way versus Jeroboam’s Way</vt:lpstr>
      <vt:lpstr>Lord’s Church versus Denominations</vt:lpstr>
      <vt:lpstr>Lord’s Church versus Denominations</vt:lpstr>
      <vt:lpstr>Lord’s Church versus Denominations</vt:lpstr>
      <vt:lpstr>Lord’s Church versus Denominations</vt:lpstr>
      <vt:lpstr>Lord’s Church versus Denominations</vt:lpstr>
      <vt:lpstr>Conclusion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 versus Man – Then and Now</dc:title>
  <dc:creator>Richard Thetford</dc:creator>
  <cp:lastModifiedBy>Richard Thetford</cp:lastModifiedBy>
  <cp:revision>10</cp:revision>
  <dcterms:created xsi:type="dcterms:W3CDTF">2012-04-10T20:01:08Z</dcterms:created>
  <dcterms:modified xsi:type="dcterms:W3CDTF">2012-04-14T17:29:36Z</dcterms:modified>
</cp:coreProperties>
</file>