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939EB-751D-4B04-8891-DF1FD010BDC1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20F75-63DE-4722-84E1-72031D1274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914400" y="3962400"/>
            <a:ext cx="7391400" cy="19812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219200"/>
            <a:ext cx="7010400" cy="147002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God’s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Traffic Lights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038600"/>
            <a:ext cx="6705600" cy="1905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God’s lights of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yellow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and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green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 given for our own good and must be obeyed</a:t>
            </a:r>
            <a:endParaRPr lang="en-US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animated-gifs-traffic-lights-00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685800"/>
            <a:ext cx="1066800" cy="27080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11949849771043985234traffic_light_red_dan_ge_01.svg.m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1981200" cy="2061883"/>
          </a:xfrm>
        </p:spPr>
      </p:pic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ible-Read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304800"/>
            <a:ext cx="2057400" cy="20574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04800" y="2438400"/>
            <a:ext cx="8534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2590800"/>
            <a:ext cx="85344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STOP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having other gods, killing, etc.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Exodus 20:1-17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STOP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offending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Romans</a:t>
            </a:r>
            <a:r>
              <a:rPr lang="en-US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14:21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</a:t>
            </a: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Corinthians 8:12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Matthew</a:t>
            </a:r>
            <a:r>
              <a:rPr lang="en-US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18:7</a:t>
            </a:r>
            <a:endParaRPr kumimoji="0" lang="en-US" sz="3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God’s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Light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God’s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Light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Content Placeholder 7" descr="11949849771043985234traffic_light_red_dan_ge_01.svg.m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1981200" cy="2061883"/>
          </a:xfrm>
        </p:spPr>
      </p:pic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ible-Read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304800"/>
            <a:ext cx="2057400" cy="20574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04800" y="2438400"/>
            <a:ext cx="8534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2590800"/>
            <a:ext cx="85344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STOP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perverting the gospel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Galatians 1:6-8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STOP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going beyond the word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John 9</a:t>
            </a:r>
            <a:endParaRPr kumimoji="0" lang="en-US" sz="3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124200" y="1295400"/>
            <a:ext cx="1676400" cy="5334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God’s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Yellow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Light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ible-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304800"/>
            <a:ext cx="2057400" cy="20574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04800" y="2438400"/>
            <a:ext cx="8534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2590800"/>
            <a:ext cx="85344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CAUTION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against just any way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Proverbs 14:12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CAUTION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to do His will</a:t>
            </a: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Matthew 7:21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CAUTION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– to “try the spirits”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John 4:1</a:t>
            </a:r>
            <a:endParaRPr kumimoji="0" lang="en-US" sz="3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11949849782053089133traffic_light_yellow_dan_01.svg.m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04800"/>
            <a:ext cx="1981200" cy="206188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124200" y="1295400"/>
            <a:ext cx="1676400" cy="5334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God’s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Yellow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Light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ible-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304800"/>
            <a:ext cx="2057400" cy="20574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04800" y="2438400"/>
            <a:ext cx="8534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2590800"/>
            <a:ext cx="8610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CAUTION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to take heed lest we fall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Corinthians 10:12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Galatians 5:4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Romans</a:t>
            </a:r>
            <a:r>
              <a:rPr lang="en-US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11:22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CAUTION</a:t>
            </a: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– to make ready for His coming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Matthew 25:13; 2 Thessalonians 1:7-9</a:t>
            </a:r>
            <a:endParaRPr kumimoji="0" lang="en-US" sz="3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11949849782053089133traffic_light_yellow_dan_01.svg.m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04800"/>
            <a:ext cx="1981200" cy="206188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God’s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Green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Light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ible-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304800"/>
            <a:ext cx="2057400" cy="20574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04800" y="2438400"/>
            <a:ext cx="8534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2590800"/>
            <a:ext cx="8610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respond to His plan of salvation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H,B,R,C,B</a:t>
            </a:r>
            <a:endParaRPr lang="en-US" sz="3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GO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to work</a:t>
            </a:r>
            <a:endParaRPr kumimoji="0" lang="en-US" sz="36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John 4:35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GO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– teach the gospel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Matthew 28:19-20; Acts 8:4</a:t>
            </a:r>
            <a:endParaRPr kumimoji="0" lang="en-US" sz="3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 descr="11949849761176136192traffic_light_green_dan__01.svg.m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04800"/>
            <a:ext cx="1981200" cy="2057399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God’s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Green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Light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ible-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304800"/>
            <a:ext cx="2057400" cy="20574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04800" y="2438400"/>
            <a:ext cx="8534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2590800"/>
            <a:ext cx="8610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– on to perfection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Hebrews 6:1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Philippians 3:13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GO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to be with the Lord</a:t>
            </a:r>
            <a:endParaRPr kumimoji="0" lang="en-US" sz="36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40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Philippians 1:23</a:t>
            </a:r>
          </a:p>
        </p:txBody>
      </p:sp>
      <p:pic>
        <p:nvPicPr>
          <p:cNvPr id="14" name="Picture 13" descr="11949849761176136192traffic_light_green_dan__01.svg.m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04800"/>
            <a:ext cx="1981200" cy="2057399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914400" y="4267200"/>
            <a:ext cx="7391400" cy="19812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219200"/>
            <a:ext cx="7010400" cy="147002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God’s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Traffic Lights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239000" cy="1905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“Study to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shew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thyself approved unto God, a workman that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needeth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not to be ashamed, rightly dividing the word of truth.”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Timothy 2:15</a:t>
            </a:r>
          </a:p>
        </p:txBody>
      </p:sp>
      <p:pic>
        <p:nvPicPr>
          <p:cNvPr id="4" name="Picture 3" descr="animated-gifs-traffic-lights-00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685800"/>
            <a:ext cx="1066800" cy="27080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3530025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We can know God’s Traffic Lights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202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God’s Traffic Lights</vt:lpstr>
      <vt:lpstr>God’s Red Light</vt:lpstr>
      <vt:lpstr>God’s Red Light</vt:lpstr>
      <vt:lpstr>God’s Yellow Light</vt:lpstr>
      <vt:lpstr>God’s Yellow Light</vt:lpstr>
      <vt:lpstr>God’s Green Light</vt:lpstr>
      <vt:lpstr>God’s Green Light</vt:lpstr>
      <vt:lpstr>God’s Traffic Lights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Traffic Lights</dc:title>
  <dc:creator>Richard Thetford</dc:creator>
  <cp:lastModifiedBy>Richard Thetford</cp:lastModifiedBy>
  <cp:revision>12</cp:revision>
  <dcterms:created xsi:type="dcterms:W3CDTF">2012-04-10T21:07:48Z</dcterms:created>
  <dcterms:modified xsi:type="dcterms:W3CDTF">2012-04-14T17:28:52Z</dcterms:modified>
</cp:coreProperties>
</file>