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408" y="1122363"/>
            <a:ext cx="8499022" cy="2387600"/>
          </a:xfrm>
        </p:spPr>
        <p:txBody>
          <a:bodyPr anchor="b">
            <a:normAutofit/>
          </a:bodyPr>
          <a:lstStyle>
            <a:lvl1pPr algn="ctr"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665" y="3602038"/>
            <a:ext cx="8041822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28588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015412" y="0"/>
            <a:ext cx="128588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-1"/>
            <a:ext cx="9144000" cy="1116211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9144000" cy="1714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0" y="6556375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            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91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60D2-F1F3-47AB-B4F7-22DA0138CEF6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0A6C-E2E6-458B-94A0-BFD7826D5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4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60D2-F1F3-47AB-B4F7-22DA0138CEF6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0A6C-E2E6-458B-94A0-BFD7826D5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789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268" y="1335764"/>
            <a:ext cx="8721502" cy="4983393"/>
          </a:xfrm>
        </p:spPr>
        <p:txBody>
          <a:bodyPr/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Souvenir Lt BT" panose="02080503040505020303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-3069" y="0"/>
            <a:ext cx="128588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015412" y="0"/>
            <a:ext cx="128588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111851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9144000" cy="1714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0" y="6552106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            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8" y="177349"/>
            <a:ext cx="8886825" cy="941163"/>
          </a:xfrm>
        </p:spPr>
        <p:txBody>
          <a:bodyPr/>
          <a:lstStyle>
            <a:lvl1pPr algn="ctr"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81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60D2-F1F3-47AB-B4F7-22DA0138CEF6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0A6C-E2E6-458B-94A0-BFD7826D5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46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60D2-F1F3-47AB-B4F7-22DA0138CEF6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0A6C-E2E6-458B-94A0-BFD7826D5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6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60D2-F1F3-47AB-B4F7-22DA0138CEF6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0A6C-E2E6-458B-94A0-BFD7826D5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7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60D2-F1F3-47AB-B4F7-22DA0138CEF6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0A6C-E2E6-458B-94A0-BFD7826D5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00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60D2-F1F3-47AB-B4F7-22DA0138CEF6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0A6C-E2E6-458B-94A0-BFD7826D5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5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60D2-F1F3-47AB-B4F7-22DA0138CEF6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0A6C-E2E6-458B-94A0-BFD7826D5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28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60D2-F1F3-47AB-B4F7-22DA0138CEF6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A0A6C-E2E6-458B-94A0-BFD7826D5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869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360D2-F1F3-47AB-B4F7-22DA0138CEF6}" type="datetimeFigureOut">
              <a:rPr lang="en-US" smtClean="0"/>
              <a:t>2/1/2014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A0A6C-E2E6-458B-94A0-BFD7826D5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12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408" y="1122364"/>
            <a:ext cx="8499022" cy="879432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God’s People are Special!</a:t>
            </a:r>
            <a:endParaRPr lang="en-US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9665" y="2193367"/>
            <a:ext cx="8041822" cy="698113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Leviticus 20:26</a:t>
            </a:r>
            <a:endParaRPr lang="en-US" dirty="0">
              <a:solidFill>
                <a:srgbClr val="C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8407" y="3857413"/>
            <a:ext cx="37840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Patriarchal Age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6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Mosaical</a:t>
            </a:r>
            <a:r>
              <a:rPr lang="en-US" sz="3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Age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Christian Age</a:t>
            </a:r>
            <a:endParaRPr lang="en-US" sz="3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828" y="3127085"/>
            <a:ext cx="4885038" cy="316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717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Abraham was special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Genesis 12:1-3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Severed from his country, family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Exodus 8:20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Exodus 19:4-5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Leviticus 20:8, 22, 24, 26</a:t>
            </a:r>
            <a:endParaRPr lang="en-US" dirty="0">
              <a:solidFill>
                <a:srgbClr val="C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8588" y="103207"/>
            <a:ext cx="8886825" cy="9411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The Call of Abraham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906" y="3286898"/>
            <a:ext cx="2944864" cy="292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025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Israel to avoid sin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Leviticus 20:1-25</a:t>
            </a:r>
          </a:p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Sin was common for the Canaanites</a:t>
            </a:r>
          </a:p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“I have separated you”</a:t>
            </a:r>
          </a:p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They became rebellious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Fell into Assyrian captivity (722 B.C.)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Fell into Babylonian captivity (587 B.C.)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8588" y="103207"/>
            <a:ext cx="8886825" cy="9411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Israel – A Separate People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385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To be severed, separate, and special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Peter 2:5, 9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“a chosen generation”</a:t>
            </a:r>
          </a:p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Christians are set</a:t>
            </a:r>
            <a:b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apart by the word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John 17:17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8588" y="103207"/>
            <a:ext cx="8886825" cy="9411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Christians Are to be Separate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2574" y="3122141"/>
            <a:ext cx="4341340" cy="3129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94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Uniqueness of being a Christian: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Our name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Acts 11:26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Our creed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Matthew 15:8-9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 Timothy 3:16-17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Jude 3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8588" y="103207"/>
            <a:ext cx="8886825" cy="9411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Christians Are to be Separate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670" y="1911546"/>
            <a:ext cx="2953100" cy="4407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50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Uniqueness of being a Christian: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Our attitude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Peter 2:11-12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 Corinthians 6:17-18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Our organization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Philippians 1:1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Our worship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 John 9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8588" y="103207"/>
            <a:ext cx="8886825" cy="9411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Christians Are to be Separate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8735" y="1937863"/>
            <a:ext cx="3505035" cy="4381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07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Uniqueness of being a Christian: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Our teaching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Acts 2:38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Acts 22:16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Peter 3:21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Romans 6:3-4</a:t>
            </a:r>
          </a:p>
          <a:p>
            <a:pPr lvl="1"/>
            <a:r>
              <a:rPr lang="en-US" dirty="0" smtClean="0">
                <a:latin typeface="Segoe UI" panose="020B0502040204020203" pitchFamily="34" charset="0"/>
                <a:cs typeface="Segoe UI" panose="020B0502040204020203" pitchFamily="34" charset="0"/>
              </a:rPr>
              <a:t>Our unity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Corinthians 1:10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8588" y="103207"/>
            <a:ext cx="8886825" cy="9411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Christians Are to be Separate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Vertical Scroll 3"/>
          <p:cNvSpPr/>
          <p:nvPr/>
        </p:nvSpPr>
        <p:spPr>
          <a:xfrm>
            <a:off x="4786185" y="2018270"/>
            <a:ext cx="4069492" cy="4118919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62833" y="2734962"/>
            <a:ext cx="297386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“Let your light so shine before men, that they may see your good works and glorify your Father in heaven.”</a:t>
            </a:r>
          </a:p>
          <a:p>
            <a:pPr algn="ctr"/>
            <a:r>
              <a:rPr lang="en-US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Matthew 5:16</a:t>
            </a:r>
            <a:endParaRPr lang="en-US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71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Richie Souvenir 4.3 Fra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ie Souvenir 4.3 Frame" id="{C9C10A37-9CD5-4F90-9ACA-CD92C8278F7D}" vid="{01886738-6D9A-407C-AB8A-F9680C5CF7B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Richie Souvenir 4.3 Frame</Template>
  <TotalTime>108</TotalTime>
  <Words>212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Segoe UI</vt:lpstr>
      <vt:lpstr>Souvenir Lt BT</vt:lpstr>
      <vt:lpstr>Wingdings</vt:lpstr>
      <vt:lpstr>Richie Souvenir 4.3 Frame</vt:lpstr>
      <vt:lpstr>God’s People are Special!</vt:lpstr>
      <vt:lpstr>The Call of Abraham</vt:lpstr>
      <vt:lpstr>Israel – A Separate People</vt:lpstr>
      <vt:lpstr>Christians Are to be Separate</vt:lpstr>
      <vt:lpstr>Christians Are to be Separate</vt:lpstr>
      <vt:lpstr>Christians Are to be Separate</vt:lpstr>
      <vt:lpstr>Christians Are to be Separate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People are Special!</dc:title>
  <dc:creator>Richie Thetford</dc:creator>
  <cp:lastModifiedBy>Richard Thetford</cp:lastModifiedBy>
  <cp:revision>13</cp:revision>
  <dcterms:created xsi:type="dcterms:W3CDTF">2013-10-18T21:13:10Z</dcterms:created>
  <dcterms:modified xsi:type="dcterms:W3CDTF">2014-02-01T18:26:24Z</dcterms:modified>
</cp:coreProperties>
</file>