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000066"/>
    <a:srgbClr val="003300"/>
    <a:srgbClr val="FFABFF"/>
    <a:srgbClr val="FF7C80"/>
    <a:srgbClr val="660066"/>
    <a:srgbClr val="FF7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24" autoAdjust="0"/>
  </p:normalViewPr>
  <p:slideViewPr>
    <p:cSldViewPr>
      <p:cViewPr varScale="1">
        <p:scale>
          <a:sx n="110" d="100"/>
          <a:sy n="110" d="100"/>
        </p:scale>
        <p:origin x="594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8A19E1-FCEF-462F-AB2C-9EE721A12E2E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F90FF-3BE4-4D2A-9497-C6D12E627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367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F90FF-3BE4-4D2A-9497-C6D12E62709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27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F90FF-3BE4-4D2A-9497-C6D12E62709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427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05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77356-A843-4DE9-9A16-D31EAD97DD1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6090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AB94-129B-4019-B61C-33331F8AC51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7194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3411E-74F2-4D8A-B947-2DC7C0DF11D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568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700" b="1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255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225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21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280-658A-4F5F-97D3-FCB6EC7EEC4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9497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62AAF-B445-444D-A9DC-210821EBA67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14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805B-D2BE-47AE-91E3-0B0788F32E0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3942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4DD1-08BE-4928-9EBD-9F4AE738489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30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15B9-93E2-4C48-B268-26F7785357D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8717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C6EB-4BE0-42DF-8035-957111FABBB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7165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DCBD-12E5-4D44-82FA-F6A8448EEC6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6192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68055-ECFD-4FC6-BF87-66379AE339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9482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00020-CD11-4B4D-BF53-2B776F8EFE4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245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7D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FF7D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52400" y="0"/>
            <a:ext cx="11963400" cy="228600"/>
          </a:xfrm>
          <a:prstGeom prst="rect">
            <a:avLst/>
          </a:prstGeom>
          <a:solidFill>
            <a:srgbClr val="FF7D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152400" y="6324600"/>
            <a:ext cx="11963400" cy="228600"/>
          </a:xfrm>
          <a:prstGeom prst="rect">
            <a:avLst/>
          </a:prstGeom>
          <a:solidFill>
            <a:srgbClr val="FF7D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WordArt 9"/>
          <p:cNvSpPr>
            <a:spLocks noChangeArrowheads="1" noChangeShapeType="1" noTextEdit="1"/>
          </p:cNvSpPr>
          <p:nvPr/>
        </p:nvSpPr>
        <p:spPr bwMode="auto">
          <a:xfrm>
            <a:off x="1905000" y="228600"/>
            <a:ext cx="3733800" cy="22098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God has</a:t>
            </a: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6858000" y="228600"/>
            <a:ext cx="3505200" cy="2590800"/>
          </a:xfrm>
          <a:prstGeom prst="cloudCallout">
            <a:avLst>
              <a:gd name="adj1" fmla="val -80977"/>
              <a:gd name="adj2" fmla="val 23593"/>
            </a:avLst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 altLang="en-US"/>
          </a:p>
        </p:txBody>
      </p:sp>
      <p:sp>
        <p:nvSpPr>
          <p:cNvPr id="2059" name="WordArt 11"/>
          <p:cNvSpPr>
            <a:spLocks noChangeArrowheads="1" noChangeShapeType="1" noTextEdit="1"/>
          </p:cNvSpPr>
          <p:nvPr/>
        </p:nvSpPr>
        <p:spPr bwMode="auto">
          <a:xfrm rot="20196036">
            <a:off x="7232651" y="990600"/>
            <a:ext cx="2741613" cy="838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spoken!</a:t>
            </a:r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743200"/>
            <a:ext cx="4495800" cy="353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  Richard Thetford									   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0" y="3940314"/>
            <a:ext cx="3619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9900C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Hebrews 1:1-4</a:t>
            </a:r>
            <a:endParaRPr lang="en-US" sz="4000" dirty="0">
              <a:solidFill>
                <a:srgbClr val="9900CC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2900" y="3071467"/>
            <a:ext cx="3810000" cy="3046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60" y="2232252"/>
            <a:ext cx="2671439" cy="38868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1"/>
            <a:ext cx="11506200" cy="4419599"/>
          </a:xfrm>
        </p:spPr>
        <p:txBody>
          <a:bodyPr>
            <a:noAutofit/>
          </a:bodyPr>
          <a:lstStyle/>
          <a:p>
            <a:r>
              <a:rPr lang="en-US" altLang="en-US" sz="3600" b="1" dirty="0"/>
              <a:t>What does this really mean?</a:t>
            </a:r>
          </a:p>
          <a:p>
            <a:pPr lvl="1"/>
            <a:r>
              <a:rPr lang="en-US" altLang="en-US" sz="3400" dirty="0">
                <a:solidFill>
                  <a:srgbClr val="660066"/>
                </a:solidFill>
              </a:rPr>
              <a:t>Psalms 8:1-9</a:t>
            </a:r>
          </a:p>
          <a:p>
            <a:pPr lvl="1"/>
            <a:r>
              <a:rPr lang="en-US" altLang="en-US" sz="3400" dirty="0">
                <a:solidFill>
                  <a:srgbClr val="660066"/>
                </a:solidFill>
              </a:rPr>
              <a:t>Acts 17:24-27</a:t>
            </a:r>
          </a:p>
          <a:p>
            <a:r>
              <a:rPr lang="en-US" altLang="en-US" sz="3600" b="1" dirty="0"/>
              <a:t>God is the creator of ALL things!</a:t>
            </a:r>
          </a:p>
          <a:p>
            <a:r>
              <a:rPr lang="en-US" altLang="en-US" sz="3600" b="1" dirty="0"/>
              <a:t>He “has” spoken</a:t>
            </a:r>
          </a:p>
          <a:p>
            <a:pPr lvl="1"/>
            <a:r>
              <a:rPr lang="en-US" altLang="en-US" sz="3400" dirty="0">
                <a:solidFill>
                  <a:srgbClr val="660066"/>
                </a:solidFill>
              </a:rPr>
              <a:t>Ephesians 3:1-7; Jude 3</a:t>
            </a:r>
          </a:p>
          <a:p>
            <a:r>
              <a:rPr lang="en-US" altLang="en-US" sz="3600" b="1" dirty="0"/>
              <a:t>God’s message is complete and final!</a:t>
            </a:r>
          </a:p>
          <a:p>
            <a:pPr lvl="1"/>
            <a:r>
              <a:rPr lang="en-US" altLang="en-US" sz="3400" dirty="0">
                <a:solidFill>
                  <a:srgbClr val="660066"/>
                </a:solidFill>
              </a:rPr>
              <a:t>2 Timothy 3:16-17; John 20:30-31</a:t>
            </a:r>
          </a:p>
        </p:txBody>
      </p:sp>
      <p:sp>
        <p:nvSpPr>
          <p:cNvPr id="4104" name="WordArt 8"/>
          <p:cNvSpPr>
            <a:spLocks noChangeArrowheads="1" noChangeShapeType="1" noTextEdit="1"/>
          </p:cNvSpPr>
          <p:nvPr/>
        </p:nvSpPr>
        <p:spPr bwMode="auto">
          <a:xfrm rot="21404641">
            <a:off x="1825625" y="190500"/>
            <a:ext cx="3659188" cy="12954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595359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God has</a:t>
            </a:r>
          </a:p>
        </p:txBody>
      </p:sp>
      <p:sp>
        <p:nvSpPr>
          <p:cNvPr id="4105" name="AutoShape 9"/>
          <p:cNvSpPr>
            <a:spLocks noChangeArrowheads="1"/>
          </p:cNvSpPr>
          <p:nvPr/>
        </p:nvSpPr>
        <p:spPr bwMode="auto">
          <a:xfrm>
            <a:off x="6629400" y="381000"/>
            <a:ext cx="3657600" cy="1219200"/>
          </a:xfrm>
          <a:prstGeom prst="cloudCallout">
            <a:avLst>
              <a:gd name="adj1" fmla="val -77606"/>
              <a:gd name="adj2" fmla="val 22528"/>
            </a:avLst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 alt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106" name="WordArt 10"/>
          <p:cNvSpPr>
            <a:spLocks noChangeArrowheads="1" noChangeShapeType="1" noTextEdit="1"/>
          </p:cNvSpPr>
          <p:nvPr/>
        </p:nvSpPr>
        <p:spPr bwMode="auto">
          <a:xfrm>
            <a:off x="7086600" y="609600"/>
            <a:ext cx="2597150" cy="685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spoken!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7D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FF7D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52400" y="0"/>
            <a:ext cx="11963400" cy="228600"/>
          </a:xfrm>
          <a:prstGeom prst="rect">
            <a:avLst/>
          </a:prstGeom>
          <a:solidFill>
            <a:srgbClr val="FF7D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52400" y="6324600"/>
            <a:ext cx="11963400" cy="228600"/>
          </a:xfrm>
          <a:prstGeom prst="rect">
            <a:avLst/>
          </a:prstGeom>
          <a:solidFill>
            <a:srgbClr val="FF7D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  Richard Thetford									   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2247900"/>
            <a:ext cx="4000500" cy="2667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3962400"/>
            <a:ext cx="9829800" cy="2286000"/>
          </a:xfrm>
        </p:spPr>
        <p:txBody>
          <a:bodyPr>
            <a:normAutofit/>
          </a:bodyPr>
          <a:lstStyle/>
          <a:p>
            <a:r>
              <a:rPr lang="en-US" altLang="en-US" sz="3600" b="1" dirty="0"/>
              <a:t>World came through His spoken word</a:t>
            </a:r>
          </a:p>
          <a:p>
            <a:pPr lvl="1"/>
            <a:r>
              <a:rPr lang="en-US" altLang="en-US" sz="3400" dirty="0">
                <a:solidFill>
                  <a:srgbClr val="660066"/>
                </a:solidFill>
              </a:rPr>
              <a:t>Romans 1:16</a:t>
            </a:r>
          </a:p>
        </p:txBody>
      </p:sp>
      <p:sp>
        <p:nvSpPr>
          <p:cNvPr id="6151" name="WordArt 7"/>
          <p:cNvSpPr>
            <a:spLocks noChangeArrowheads="1" noChangeShapeType="1" noTextEdit="1"/>
          </p:cNvSpPr>
          <p:nvPr/>
        </p:nvSpPr>
        <p:spPr bwMode="auto">
          <a:xfrm rot="21404641">
            <a:off x="1824038" y="230188"/>
            <a:ext cx="4195762" cy="12954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595359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God's Word is</a:t>
            </a: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7162800" y="381000"/>
            <a:ext cx="3124200" cy="1447800"/>
          </a:xfrm>
          <a:prstGeom prst="cloudCallout">
            <a:avLst>
              <a:gd name="adj1" fmla="val -82519"/>
              <a:gd name="adj2" fmla="val 11074"/>
            </a:avLst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 altLang="en-US"/>
          </a:p>
        </p:txBody>
      </p:sp>
      <p:sp>
        <p:nvSpPr>
          <p:cNvPr id="6153" name="WordArt 9"/>
          <p:cNvSpPr>
            <a:spLocks noChangeArrowheads="1" noChangeShapeType="1" noTextEdit="1"/>
          </p:cNvSpPr>
          <p:nvPr/>
        </p:nvSpPr>
        <p:spPr bwMode="auto">
          <a:xfrm>
            <a:off x="7537450" y="685800"/>
            <a:ext cx="2597150" cy="685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powerful!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381000" y="2057400"/>
            <a:ext cx="11430000" cy="1752600"/>
          </a:xfrm>
          <a:prstGeom prst="rect">
            <a:avLst/>
          </a:prstGeom>
          <a:solidFill>
            <a:srgbClr val="66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457200" y="2133600"/>
            <a:ext cx="1127760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600" i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“For the word of God is living and powerful, and sharper than any two-edged sword, piercing even to the division of soul and spirit, and of joints and marrow, and is a discerner of the thoughts and intents of the heart</a:t>
            </a:r>
            <a:r>
              <a:rPr lang="en-US" altLang="en-US" sz="2600" i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.”</a:t>
            </a:r>
            <a:br>
              <a:rPr lang="en-US" altLang="en-US" sz="2600" i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altLang="en-US" sz="26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Hebrews </a:t>
            </a:r>
            <a:r>
              <a:rPr lang="en-US" altLang="en-US" sz="26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4:12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7D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FF7D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152400" y="0"/>
            <a:ext cx="11963400" cy="228600"/>
          </a:xfrm>
          <a:prstGeom prst="rect">
            <a:avLst/>
          </a:prstGeom>
          <a:solidFill>
            <a:srgbClr val="FF7D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52400" y="6324600"/>
            <a:ext cx="11963400" cy="228600"/>
          </a:xfrm>
          <a:prstGeom prst="rect">
            <a:avLst/>
          </a:prstGeom>
          <a:solidFill>
            <a:srgbClr val="FF7D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  Richard Thetford									   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0061" y="3978771"/>
            <a:ext cx="2913898" cy="21934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11430000" cy="4343400"/>
          </a:xfrm>
        </p:spPr>
        <p:txBody>
          <a:bodyPr>
            <a:noAutofit/>
          </a:bodyPr>
          <a:lstStyle/>
          <a:p>
            <a:r>
              <a:rPr lang="en-US" altLang="en-US" sz="3600" b="1" dirty="0"/>
              <a:t>Man is not able to change it</a:t>
            </a:r>
          </a:p>
          <a:p>
            <a:pPr lvl="1"/>
            <a:r>
              <a:rPr lang="en-US" altLang="en-US" sz="3400" dirty="0">
                <a:solidFill>
                  <a:srgbClr val="660066"/>
                </a:solidFill>
              </a:rPr>
              <a:t>John 12:48</a:t>
            </a:r>
          </a:p>
          <a:p>
            <a:r>
              <a:rPr lang="en-US" altLang="en-US" sz="3600" b="1" dirty="0"/>
              <a:t>Many standards in the religious world</a:t>
            </a:r>
          </a:p>
          <a:p>
            <a:pPr lvl="1"/>
            <a:r>
              <a:rPr lang="en-US" altLang="en-US" sz="3400" dirty="0">
                <a:solidFill>
                  <a:srgbClr val="660066"/>
                </a:solidFill>
              </a:rPr>
              <a:t>Creeds, traditions, opinions</a:t>
            </a:r>
          </a:p>
          <a:p>
            <a:r>
              <a:rPr lang="en-US" altLang="en-US" sz="3600" b="1" dirty="0"/>
              <a:t>When God speaks – we should listen</a:t>
            </a:r>
          </a:p>
          <a:p>
            <a:pPr lvl="1"/>
            <a:r>
              <a:rPr lang="en-US" altLang="en-US" sz="3400" dirty="0">
                <a:solidFill>
                  <a:srgbClr val="660066"/>
                </a:solidFill>
              </a:rPr>
              <a:t>Ecclesiastes 9:12</a:t>
            </a:r>
          </a:p>
          <a:p>
            <a:pPr lvl="1"/>
            <a:r>
              <a:rPr lang="en-US" altLang="en-US" sz="3400" dirty="0">
                <a:solidFill>
                  <a:srgbClr val="660066"/>
                </a:solidFill>
              </a:rPr>
              <a:t>Hebrews 5:9</a:t>
            </a:r>
          </a:p>
          <a:p>
            <a:pPr lvl="1"/>
            <a:r>
              <a:rPr lang="en-US" altLang="en-US" sz="3400" dirty="0">
                <a:solidFill>
                  <a:srgbClr val="660066"/>
                </a:solidFill>
              </a:rPr>
              <a:t>Matthew 7:21</a:t>
            </a:r>
          </a:p>
        </p:txBody>
      </p:sp>
      <p:sp>
        <p:nvSpPr>
          <p:cNvPr id="7175" name="WordArt 7"/>
          <p:cNvSpPr>
            <a:spLocks noChangeArrowheads="1" noChangeShapeType="1" noTextEdit="1"/>
          </p:cNvSpPr>
          <p:nvPr/>
        </p:nvSpPr>
        <p:spPr bwMode="auto">
          <a:xfrm rot="21404641">
            <a:off x="1824038" y="230188"/>
            <a:ext cx="4195762" cy="12954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595359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God's Word is</a:t>
            </a:r>
          </a:p>
        </p:txBody>
      </p:sp>
      <p:sp>
        <p:nvSpPr>
          <p:cNvPr id="7176" name="AutoShape 8"/>
          <p:cNvSpPr>
            <a:spLocks noChangeArrowheads="1"/>
          </p:cNvSpPr>
          <p:nvPr/>
        </p:nvSpPr>
        <p:spPr bwMode="auto">
          <a:xfrm>
            <a:off x="7162800" y="381000"/>
            <a:ext cx="3124200" cy="1447800"/>
          </a:xfrm>
          <a:prstGeom prst="cloudCallout">
            <a:avLst>
              <a:gd name="adj1" fmla="val -82519"/>
              <a:gd name="adj2" fmla="val 11074"/>
            </a:avLst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 altLang="en-US"/>
          </a:p>
        </p:txBody>
      </p:sp>
      <p:sp>
        <p:nvSpPr>
          <p:cNvPr id="7177" name="WordArt 9"/>
          <p:cNvSpPr>
            <a:spLocks noChangeArrowheads="1" noChangeShapeType="1" noTextEdit="1"/>
          </p:cNvSpPr>
          <p:nvPr/>
        </p:nvSpPr>
        <p:spPr bwMode="auto">
          <a:xfrm>
            <a:off x="7543800" y="762000"/>
            <a:ext cx="2368550" cy="533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final!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7D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FF7D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52400" y="0"/>
            <a:ext cx="11963400" cy="228600"/>
          </a:xfrm>
          <a:prstGeom prst="rect">
            <a:avLst/>
          </a:prstGeom>
          <a:solidFill>
            <a:srgbClr val="FF7D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52400" y="6324600"/>
            <a:ext cx="11963400" cy="228600"/>
          </a:xfrm>
          <a:prstGeom prst="rect">
            <a:avLst/>
          </a:prstGeom>
          <a:solidFill>
            <a:srgbClr val="FF7D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  Richard Thetford									   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5401" y="1889997"/>
            <a:ext cx="2895600" cy="42822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499" y="2286000"/>
            <a:ext cx="5905500" cy="3933825"/>
          </a:xfrm>
          <a:prstGeom prst="rect">
            <a:avLst/>
          </a:prstGeom>
        </p:spPr>
      </p:pic>
      <p:sp>
        <p:nvSpPr>
          <p:cNvPr id="8198" name="WordArt 6"/>
          <p:cNvSpPr>
            <a:spLocks noChangeArrowheads="1" noChangeShapeType="1" noTextEdit="1"/>
          </p:cNvSpPr>
          <p:nvPr/>
        </p:nvSpPr>
        <p:spPr bwMode="auto">
          <a:xfrm>
            <a:off x="1905000" y="228600"/>
            <a:ext cx="3733800" cy="22098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God has</a:t>
            </a:r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6858000" y="228600"/>
            <a:ext cx="3505200" cy="2590800"/>
          </a:xfrm>
          <a:prstGeom prst="cloudCallout">
            <a:avLst>
              <a:gd name="adj1" fmla="val -80977"/>
              <a:gd name="adj2" fmla="val 23593"/>
            </a:avLst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 altLang="en-US"/>
          </a:p>
        </p:txBody>
      </p:sp>
      <p:sp>
        <p:nvSpPr>
          <p:cNvPr id="8200" name="WordArt 8"/>
          <p:cNvSpPr>
            <a:spLocks noChangeArrowheads="1" noChangeShapeType="1" noTextEdit="1"/>
          </p:cNvSpPr>
          <p:nvPr/>
        </p:nvSpPr>
        <p:spPr bwMode="auto">
          <a:xfrm rot="20196036">
            <a:off x="7232651" y="990600"/>
            <a:ext cx="2741613" cy="838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spoken!</a:t>
            </a:r>
          </a:p>
        </p:txBody>
      </p:sp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743200"/>
            <a:ext cx="4343400" cy="3552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312838" y="2504182"/>
            <a:ext cx="197316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Have We Listened?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6934200" y="3124200"/>
            <a:ext cx="35052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600" i="1" dirty="0">
                <a:latin typeface="Segoe UI" panose="020B0502040204020203" pitchFamily="34" charset="0"/>
                <a:cs typeface="Segoe UI" panose="020B0502040204020203" pitchFamily="34" charset="0"/>
              </a:rPr>
              <a:t>"And behold, I am coming quickly, and My reward is with Me, to give to every one according to his work</a:t>
            </a:r>
            <a:r>
              <a:rPr lang="en-US" altLang="en-US" sz="2600" dirty="0">
                <a:latin typeface="Segoe UI" panose="020B0502040204020203" pitchFamily="34" charset="0"/>
                <a:cs typeface="Segoe UI" panose="020B0502040204020203" pitchFamily="34" charset="0"/>
              </a:rPr>
              <a:t>.” </a:t>
            </a:r>
            <a:r>
              <a:rPr lang="en-US" alt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Revelation 22:12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7D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FF7D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152400" y="0"/>
            <a:ext cx="11963400" cy="228600"/>
          </a:xfrm>
          <a:prstGeom prst="rect">
            <a:avLst/>
          </a:prstGeom>
          <a:solidFill>
            <a:srgbClr val="FF7D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152400" y="6324600"/>
            <a:ext cx="11963400" cy="228600"/>
          </a:xfrm>
          <a:prstGeom prst="rect">
            <a:avLst/>
          </a:prstGeom>
          <a:solidFill>
            <a:srgbClr val="FF7D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  Richard Thetford									   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6" grpId="0"/>
      <p:bldP spid="8207" grpId="0"/>
    </p:bldLst>
  </p:timing>
</p:sld>
</file>

<file path=ppt/theme/theme1.xml><?xml version="1.0" encoding="utf-8"?>
<a:theme xmlns:a="http://schemas.openxmlformats.org/drawingml/2006/main" name="Richard - Segoe Widescre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ichard - Segoe Widescreen" id="{87168820-346F-4648-9888-C375A6CBB576}" vid="{ED6C0224-6E68-4CAC-876D-B92032DAF7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Richard - Segoe Widescreen</Template>
  <TotalTime>960</TotalTime>
  <Words>202</Words>
  <Application>Microsoft Office PowerPoint</Application>
  <PresentationFormat>Widescreen</PresentationFormat>
  <Paragraphs>39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Segoe UI</vt:lpstr>
      <vt:lpstr>Richard - Segoe Widescreen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Authorized Customer</dc:creator>
  <cp:lastModifiedBy>Richard Thetford</cp:lastModifiedBy>
  <cp:revision>17</cp:revision>
  <dcterms:created xsi:type="dcterms:W3CDTF">2007-05-25T15:25:33Z</dcterms:created>
  <dcterms:modified xsi:type="dcterms:W3CDTF">2015-05-30T02:01:51Z</dcterms:modified>
</cp:coreProperties>
</file>