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36"/>
    <a:srgbClr val="FFFF00"/>
    <a:srgbClr val="008080"/>
    <a:srgbClr val="33CC33"/>
    <a:srgbClr val="FF0000"/>
    <a:srgbClr val="00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7C1B-231F-4683-9E45-C4C4B24E5B67}" type="datetimeFigureOut">
              <a:rPr lang="en-US" smtClean="0"/>
              <a:t>7/9/2017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454D3-F1E7-4743-BCD4-460343310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88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974B6-58CC-48B2-80D0-06451B42F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6214A-C0E8-484D-AA9B-F53F8A875A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565EF-A38B-4E80-9400-AF90C1D70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01D8F-C35D-44F4-BD2C-E1BF3EA3F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9A3FA-D8FD-476C-83D5-805BC76C4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6D54E-ADB9-43F2-A0D0-0AFF02DF49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3BCFE-2DE2-4A5A-95A2-2C1D7B9D3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6C514-B313-4134-BAED-1BD311860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24BF6-1B48-4417-B26F-D27B7D52B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125F8-8B2B-45D4-BC58-305948D07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6BBDB-5306-49C4-A5E8-20A48C318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7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E8B96E-D4ED-44D0-A310-66B5890C9C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399" y="152400"/>
            <a:ext cx="4114175" cy="411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2399" y="449263"/>
            <a:ext cx="41141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3736"/>
                </a:solidFill>
                <a:latin typeface="Segoe UI" panose="020B0502040204020203" pitchFamily="34" charset="0"/>
              </a:rPr>
              <a:t>GOD</a:t>
            </a:r>
          </a:p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3736"/>
                </a:solidFill>
                <a:latin typeface="Segoe UI" panose="020B0502040204020203" pitchFamily="34" charset="0"/>
              </a:rPr>
              <a:t>Demands</a:t>
            </a:r>
          </a:p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3736"/>
                </a:solidFill>
                <a:latin typeface="Segoe UI" panose="020B0502040204020203" pitchFamily="34" charset="0"/>
              </a:rPr>
              <a:t>Obedience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52398" y="4343400"/>
            <a:ext cx="41141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</a:rPr>
              <a:t>Genesis 2:16-17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</a:rPr>
              <a:t>Genesis 3:1-13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46" y="152400"/>
            <a:ext cx="4617164" cy="62484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507481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52400"/>
            <a:ext cx="457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0" y="2314575"/>
            <a:ext cx="42672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Criteria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Come to the Bank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10-11 a.m.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Monday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Bring this Ad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5410200" y="685800"/>
            <a:ext cx="2724150" cy="16002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Receive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100,000.00!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507481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58" y="152400"/>
            <a:ext cx="4111841" cy="6248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5486400" y="1066800"/>
            <a:ext cx="3276600" cy="3200400"/>
          </a:xfrm>
          <a:prstGeom prst="ellipse">
            <a:avLst/>
          </a:prstGeom>
          <a:solidFill>
            <a:srgbClr val="33CC33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04800" y="1066800"/>
            <a:ext cx="4800600" cy="5181600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87800">
            <a:off x="152400" y="460375"/>
            <a:ext cx="20574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2400" y="120650"/>
            <a:ext cx="876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latin typeface="Segoe UI" panose="020B0502040204020203" pitchFamily="34" charset="0"/>
              </a:rPr>
              <a:t>God Demands </a:t>
            </a: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</a:rPr>
              <a:t>Obedience</a:t>
            </a:r>
            <a:r>
              <a:rPr lang="en-US" sz="3600" b="1" dirty="0">
                <a:solidFill>
                  <a:srgbClr val="FFFF00"/>
                </a:solidFill>
                <a:latin typeface="Segoe UI" panose="020B0502040204020203" pitchFamily="34" charset="0"/>
              </a:rPr>
              <a:t> to His Word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1524000"/>
            <a:ext cx="44958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Believe and be Baptized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Gospel is Saving News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15:1-3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Baptism is Essential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3:20-21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Repentance is Necessary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2:38; 17:30-31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Confession is Essential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Romans 10:9-10</a:t>
            </a: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994311">
            <a:off x="4208452" y="3068368"/>
            <a:ext cx="20574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 rot="-2144270">
            <a:off x="5867400" y="1676400"/>
            <a:ext cx="2362200" cy="12192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FF0000"/>
                  </a:outerShdw>
                </a:effectLst>
                <a:latin typeface="Segoe UI" panose="020B0502040204020203" pitchFamily="34" charset="0"/>
              </a:rPr>
              <a:t>Salvation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 rot="-2208800">
            <a:off x="6400800" y="28194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Segoe UI" panose="020B0502040204020203" pitchFamily="34" charset="0"/>
              </a:rPr>
              <a:t>John 3:16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486400" y="4618038"/>
            <a:ext cx="3429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1 John 2:2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3:8-11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1:23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6507481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1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 animBg="1"/>
      <p:bldP spid="5127" grpId="0"/>
      <p:bldP spid="5131" grpId="0" animBg="1"/>
      <p:bldP spid="51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120650"/>
            <a:ext cx="876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</a:rPr>
              <a:t>God Expects </a:t>
            </a:r>
            <a:r>
              <a:rPr lang="en-US" sz="3600" b="1" dirty="0">
                <a:solidFill>
                  <a:srgbClr val="FFFF00"/>
                </a:solidFill>
                <a:latin typeface="Segoe UI" panose="020B0502040204020203" pitchFamily="34" charset="0"/>
              </a:rPr>
              <a:t>Results</a:t>
            </a: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</a:rPr>
              <a:t> from His Letter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52400" y="3505200"/>
            <a:ext cx="2819400" cy="2895600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00400" y="836933"/>
            <a:ext cx="5867400" cy="5515172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 rot="-2071956">
            <a:off x="-62491" y="1291929"/>
            <a:ext cx="327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Segoe UI" panose="020B0502040204020203" pitchFamily="34" charset="0"/>
              </a:rPr>
              <a:t>From ALL Men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13:22-30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3509" y="1596729"/>
            <a:ext cx="274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 rot="-934571">
            <a:off x="851909" y="1917404"/>
            <a:ext cx="2289175" cy="1508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"BUT...."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352800" y="1066800"/>
            <a:ext cx="55626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“Never Heard the Truth”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Thessalonians 1:8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“Didn’t Understand”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3:3-4; 5:17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“Baptism Not Necessary”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2:38; 22:16; Galatians 3:27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“Married to Faithful Christian”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5:10; Romans 14:12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“Judged Christians by Others”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4:8-10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“I Can Serve More than One”</a:t>
            </a:r>
          </a:p>
          <a:p>
            <a:pPr algn="ctr"/>
            <a:r>
              <a:rPr 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6:24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 rot="-1901594">
            <a:off x="449263" y="4240213"/>
            <a:ext cx="2133600" cy="1254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80322" dir="1106097" algn="ctr" rotWithShape="0">
                    <a:srgbClr val="FF0000"/>
                  </a:outerShdw>
                </a:effectLst>
                <a:latin typeface="Segoe UI" panose="020B0502040204020203" pitchFamily="34" charset="0"/>
              </a:rPr>
              <a:t>HELL</a:t>
            </a:r>
          </a:p>
        </p:txBody>
      </p:sp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135822">
            <a:off x="2223057" y="4855961"/>
            <a:ext cx="1392237" cy="1852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61" name="Text Box 17"/>
          <p:cNvSpPr txBox="1">
            <a:spLocks noChangeArrowheads="1"/>
          </p:cNvSpPr>
          <p:nvPr/>
        </p:nvSpPr>
        <p:spPr bwMode="auto">
          <a:xfrm rot="2818496">
            <a:off x="2122836" y="5657436"/>
            <a:ext cx="18051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Rom 2:8-9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507481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nimBg="1"/>
      <p:bldP spid="6150" grpId="0"/>
      <p:bldP spid="6151" grpId="0"/>
      <p:bldP spid="61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876800" y="304800"/>
            <a:ext cx="4038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Receive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Segoe UI" panose="020B0502040204020203" pitchFamily="34" charset="0"/>
              </a:rPr>
              <a:t>ETERNAL LIFE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 rot="339637">
            <a:off x="1524000" y="3352800"/>
            <a:ext cx="2514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 Black"/>
              </a:rPr>
              <a:t>GOD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Arial Black"/>
              </a:rPr>
              <a:t>Says: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663175">
            <a:off x="3713163" y="3073400"/>
            <a:ext cx="30321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105400" y="2209800"/>
            <a:ext cx="37338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Criteria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Come to Me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11:28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Be Baptized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Do My Will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Matthew 7:21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507481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          www.thetfordcountry.com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74319"/>
            <a:ext cx="4495800" cy="60502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178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Segoe UI</vt:lpstr>
      <vt:lpstr>Segoe UI Semibold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23</cp:revision>
  <dcterms:created xsi:type="dcterms:W3CDTF">2005-03-30T17:18:49Z</dcterms:created>
  <dcterms:modified xsi:type="dcterms:W3CDTF">2017-07-10T03:32:42Z</dcterms:modified>
</cp:coreProperties>
</file>