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5DED7D-F6D8-4F59-B7F6-9E177C2D19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A3128E0-54BA-4F4B-84CA-A7422624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7027-10C3-4C08-950A-426855D9A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“second mile”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C1502-F114-4BF5-8938-03C40419C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70" y="4389119"/>
            <a:ext cx="7593330" cy="120942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5:41</a:t>
            </a:r>
          </a:p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5:39-40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DBBD4-21D1-43A5-8D37-9E79CF639C10}"/>
              </a:ext>
            </a:extLst>
          </p:cNvPr>
          <p:cNvSpPr txBox="1"/>
          <p:nvPr/>
        </p:nvSpPr>
        <p:spPr>
          <a:xfrm>
            <a:off x="0" y="654744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910A1-775A-43B6-822F-C84288352865}"/>
              </a:ext>
            </a:extLst>
          </p:cNvPr>
          <p:cNvSpPr/>
          <p:nvPr/>
        </p:nvSpPr>
        <p:spPr>
          <a:xfrm>
            <a:off x="0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4740C-E762-4E7E-8A86-F82FFE23B885}"/>
              </a:ext>
            </a:extLst>
          </p:cNvPr>
          <p:cNvSpPr/>
          <p:nvPr/>
        </p:nvSpPr>
        <p:spPr>
          <a:xfrm>
            <a:off x="8988724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A4CD3-2DB7-47C7-B1F5-576963E70FC9}"/>
              </a:ext>
            </a:extLst>
          </p:cNvPr>
          <p:cNvSpPr/>
          <p:nvPr/>
        </p:nvSpPr>
        <p:spPr>
          <a:xfrm>
            <a:off x="0" y="0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96058-7F5C-45D3-A7C3-A8836AAADDBB}"/>
              </a:ext>
            </a:extLst>
          </p:cNvPr>
          <p:cNvSpPr/>
          <p:nvPr/>
        </p:nvSpPr>
        <p:spPr>
          <a:xfrm>
            <a:off x="-1" y="6394325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5754-8D7F-46CC-87FD-BA8BF40B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1561"/>
            <a:ext cx="8130396" cy="1432586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“second mile”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61E6-C2E6-4E6D-82BE-C88615CC0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403943"/>
            <a:ext cx="7772400" cy="493862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Bible Study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Timothy 2:15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Timothy 2:2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Hebrews 5:12-13</a:t>
            </a:r>
          </a:p>
          <a:p>
            <a:r>
              <a:rPr lang="en-US" sz="3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Acts 20:7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Matthew 6:33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Hebrews 10:25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James 4:17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83B0E-A398-4E0D-9830-52824479B517}"/>
              </a:ext>
            </a:extLst>
          </p:cNvPr>
          <p:cNvSpPr/>
          <p:nvPr/>
        </p:nvSpPr>
        <p:spPr>
          <a:xfrm>
            <a:off x="8393502" y="6172200"/>
            <a:ext cx="664234" cy="57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4971B-CF55-41C7-BF22-2E4BC92AB467}"/>
              </a:ext>
            </a:extLst>
          </p:cNvPr>
          <p:cNvSpPr txBox="1"/>
          <p:nvPr/>
        </p:nvSpPr>
        <p:spPr>
          <a:xfrm>
            <a:off x="0" y="654744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0679B-3B38-4690-B893-FB0604016199}"/>
              </a:ext>
            </a:extLst>
          </p:cNvPr>
          <p:cNvSpPr/>
          <p:nvPr/>
        </p:nvSpPr>
        <p:spPr>
          <a:xfrm>
            <a:off x="0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E2099-17F6-4B16-A10F-66BB0F7D300C}"/>
              </a:ext>
            </a:extLst>
          </p:cNvPr>
          <p:cNvSpPr/>
          <p:nvPr/>
        </p:nvSpPr>
        <p:spPr>
          <a:xfrm>
            <a:off x="8988724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326CB-45E2-4652-9C68-5D8A10666A9D}"/>
              </a:ext>
            </a:extLst>
          </p:cNvPr>
          <p:cNvSpPr/>
          <p:nvPr/>
        </p:nvSpPr>
        <p:spPr>
          <a:xfrm>
            <a:off x="0" y="0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F2A0C-45DF-4F29-A066-34825D277DAC}"/>
              </a:ext>
            </a:extLst>
          </p:cNvPr>
          <p:cNvSpPr/>
          <p:nvPr/>
        </p:nvSpPr>
        <p:spPr>
          <a:xfrm>
            <a:off x="-1" y="6394325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5C3D5-9744-4C94-9760-78B318F85D46}"/>
              </a:ext>
            </a:extLst>
          </p:cNvPr>
          <p:cNvCxnSpPr/>
          <p:nvPr/>
        </p:nvCxnSpPr>
        <p:spPr>
          <a:xfrm>
            <a:off x="327804" y="1233574"/>
            <a:ext cx="85056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ECEA344-AAE2-4EDC-98AB-80D650670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1" y="1371397"/>
            <a:ext cx="3062377" cy="21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F478E-25A8-49F5-950A-2208200D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0" y="3622259"/>
            <a:ext cx="3131389" cy="2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5754-8D7F-46CC-87FD-BA8BF40B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1561"/>
            <a:ext cx="8130396" cy="1432586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“second mile”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61E6-C2E6-4E6D-82BE-C88615CC0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403943"/>
            <a:ext cx="7772400" cy="50141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Sin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John 1:9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Romans 6:1-2</a:t>
            </a:r>
          </a:p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Forgiveness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Luke 17:4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Matthew 18:21-22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Love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Matthew 5:43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Matthew 5:44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83B0E-A398-4E0D-9830-52824479B517}"/>
              </a:ext>
            </a:extLst>
          </p:cNvPr>
          <p:cNvSpPr/>
          <p:nvPr/>
        </p:nvSpPr>
        <p:spPr>
          <a:xfrm>
            <a:off x="8393502" y="6172200"/>
            <a:ext cx="664234" cy="57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4971B-CF55-41C7-BF22-2E4BC92AB467}"/>
              </a:ext>
            </a:extLst>
          </p:cNvPr>
          <p:cNvSpPr txBox="1"/>
          <p:nvPr/>
        </p:nvSpPr>
        <p:spPr>
          <a:xfrm>
            <a:off x="0" y="654744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0679B-3B38-4690-B893-FB0604016199}"/>
              </a:ext>
            </a:extLst>
          </p:cNvPr>
          <p:cNvSpPr/>
          <p:nvPr/>
        </p:nvSpPr>
        <p:spPr>
          <a:xfrm>
            <a:off x="0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E2099-17F6-4B16-A10F-66BB0F7D300C}"/>
              </a:ext>
            </a:extLst>
          </p:cNvPr>
          <p:cNvSpPr/>
          <p:nvPr/>
        </p:nvSpPr>
        <p:spPr>
          <a:xfrm>
            <a:off x="8988724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326CB-45E2-4652-9C68-5D8A10666A9D}"/>
              </a:ext>
            </a:extLst>
          </p:cNvPr>
          <p:cNvSpPr/>
          <p:nvPr/>
        </p:nvSpPr>
        <p:spPr>
          <a:xfrm>
            <a:off x="0" y="0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F2A0C-45DF-4F29-A066-34825D277DAC}"/>
              </a:ext>
            </a:extLst>
          </p:cNvPr>
          <p:cNvSpPr/>
          <p:nvPr/>
        </p:nvSpPr>
        <p:spPr>
          <a:xfrm>
            <a:off x="-1" y="6394325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5C3D5-9744-4C94-9760-78B318F85D46}"/>
              </a:ext>
            </a:extLst>
          </p:cNvPr>
          <p:cNvCxnSpPr/>
          <p:nvPr/>
        </p:nvCxnSpPr>
        <p:spPr>
          <a:xfrm>
            <a:off x="327804" y="1233574"/>
            <a:ext cx="85056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1FBD2C7-8A65-44A9-837C-87E884DC8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71" y="1366478"/>
            <a:ext cx="2769078" cy="157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7FFFF-8231-4C5B-937A-A87727AAD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72" y="3019243"/>
            <a:ext cx="2769078" cy="172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2987FF-7967-4366-866A-7F9375B4F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71" y="4830411"/>
            <a:ext cx="2769078" cy="14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89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5754-8D7F-46CC-87FD-BA8BF40B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1561"/>
            <a:ext cx="8130396" cy="1432586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“second mile”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61E6-C2E6-4E6D-82BE-C88615CC0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403943"/>
            <a:ext cx="7772400" cy="50141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Modest Apparel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Timothy 2:9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Matthew 18:6-7</a:t>
            </a:r>
          </a:p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Evil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John 11</a:t>
            </a:r>
          </a:p>
          <a:p>
            <a:pPr lvl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Thessalonians 5:22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83B0E-A398-4E0D-9830-52824479B517}"/>
              </a:ext>
            </a:extLst>
          </p:cNvPr>
          <p:cNvSpPr/>
          <p:nvPr/>
        </p:nvSpPr>
        <p:spPr>
          <a:xfrm>
            <a:off x="8393502" y="6172200"/>
            <a:ext cx="664234" cy="57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4971B-CF55-41C7-BF22-2E4BC92AB467}"/>
              </a:ext>
            </a:extLst>
          </p:cNvPr>
          <p:cNvSpPr txBox="1"/>
          <p:nvPr/>
        </p:nvSpPr>
        <p:spPr>
          <a:xfrm>
            <a:off x="0" y="654744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0679B-3B38-4690-B893-FB0604016199}"/>
              </a:ext>
            </a:extLst>
          </p:cNvPr>
          <p:cNvSpPr/>
          <p:nvPr/>
        </p:nvSpPr>
        <p:spPr>
          <a:xfrm>
            <a:off x="0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E2099-17F6-4B16-A10F-66BB0F7D300C}"/>
              </a:ext>
            </a:extLst>
          </p:cNvPr>
          <p:cNvSpPr/>
          <p:nvPr/>
        </p:nvSpPr>
        <p:spPr>
          <a:xfrm>
            <a:off x="8988724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326CB-45E2-4652-9C68-5D8A10666A9D}"/>
              </a:ext>
            </a:extLst>
          </p:cNvPr>
          <p:cNvSpPr/>
          <p:nvPr/>
        </p:nvSpPr>
        <p:spPr>
          <a:xfrm>
            <a:off x="0" y="0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F2A0C-45DF-4F29-A066-34825D277DAC}"/>
              </a:ext>
            </a:extLst>
          </p:cNvPr>
          <p:cNvSpPr/>
          <p:nvPr/>
        </p:nvSpPr>
        <p:spPr>
          <a:xfrm>
            <a:off x="-1" y="6394325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5C3D5-9744-4C94-9760-78B318F85D46}"/>
              </a:ext>
            </a:extLst>
          </p:cNvPr>
          <p:cNvCxnSpPr/>
          <p:nvPr/>
        </p:nvCxnSpPr>
        <p:spPr>
          <a:xfrm>
            <a:off x="327804" y="1233574"/>
            <a:ext cx="85056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E0CF356-FFD7-4D4B-AB25-28C8436C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8" y="1362969"/>
            <a:ext cx="4166559" cy="1636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052780-E1B2-4A78-8858-7173AE9A9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4" y="2995784"/>
            <a:ext cx="4011284" cy="170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5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7027-10C3-4C08-950A-426855D9A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“second mile”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C1502-F114-4BF5-8938-03C40419C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113" y="4389119"/>
            <a:ext cx="6426679" cy="200520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“Whatever your hand finds to do,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 it with your might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for there is no work or knowledge or wisdom in the grave where you are going.”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Ecclesiastes 9:10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DBBD4-21D1-43A5-8D37-9E79CF639C10}"/>
              </a:ext>
            </a:extLst>
          </p:cNvPr>
          <p:cNvSpPr txBox="1"/>
          <p:nvPr/>
        </p:nvSpPr>
        <p:spPr>
          <a:xfrm>
            <a:off x="0" y="654744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910A1-775A-43B6-822F-C84288352865}"/>
              </a:ext>
            </a:extLst>
          </p:cNvPr>
          <p:cNvSpPr/>
          <p:nvPr/>
        </p:nvSpPr>
        <p:spPr>
          <a:xfrm>
            <a:off x="0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4740C-E762-4E7E-8A86-F82FFE23B885}"/>
              </a:ext>
            </a:extLst>
          </p:cNvPr>
          <p:cNvSpPr/>
          <p:nvPr/>
        </p:nvSpPr>
        <p:spPr>
          <a:xfrm>
            <a:off x="8988724" y="0"/>
            <a:ext cx="155275" cy="654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A4CD3-2DB7-47C7-B1F5-576963E70FC9}"/>
              </a:ext>
            </a:extLst>
          </p:cNvPr>
          <p:cNvSpPr/>
          <p:nvPr/>
        </p:nvSpPr>
        <p:spPr>
          <a:xfrm>
            <a:off x="0" y="0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96058-7F5C-45D3-A7C3-A8836AAADDBB}"/>
              </a:ext>
            </a:extLst>
          </p:cNvPr>
          <p:cNvSpPr/>
          <p:nvPr/>
        </p:nvSpPr>
        <p:spPr>
          <a:xfrm>
            <a:off x="-1" y="6394325"/>
            <a:ext cx="9057735" cy="15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199AE-1144-4F49-9198-BB39EEBBE19E}"/>
              </a:ext>
            </a:extLst>
          </p:cNvPr>
          <p:cNvSpPr txBox="1"/>
          <p:nvPr/>
        </p:nvSpPr>
        <p:spPr>
          <a:xfrm>
            <a:off x="690113" y="405438"/>
            <a:ext cx="778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– Don’t miss it for the WORLD!</a:t>
            </a:r>
          </a:p>
        </p:txBody>
      </p:sp>
    </p:spTree>
    <p:extLst>
      <p:ext uri="{BB962C8B-B14F-4D97-AF65-F5344CB8AC3E}">
        <p14:creationId xmlns:p14="http://schemas.microsoft.com/office/powerpoint/2010/main" val="2752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58</TotalTime>
  <Words>154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Rockwell</vt:lpstr>
      <vt:lpstr>Rockwell Condensed</vt:lpstr>
      <vt:lpstr>Wingdings</vt:lpstr>
      <vt:lpstr>Wood Type</vt:lpstr>
      <vt:lpstr>“second mile” religion</vt:lpstr>
      <vt:lpstr>“second mile” religion</vt:lpstr>
      <vt:lpstr>“second mile” religion</vt:lpstr>
      <vt:lpstr>“second mile” religion</vt:lpstr>
      <vt:lpstr>“second mile” religion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“second mile” religion</dc:title>
  <dc:creator>Richard Thetford</dc:creator>
  <cp:lastModifiedBy>Richard Thetford</cp:lastModifiedBy>
  <cp:revision>12</cp:revision>
  <dcterms:created xsi:type="dcterms:W3CDTF">2017-07-31T21:19:26Z</dcterms:created>
  <dcterms:modified xsi:type="dcterms:W3CDTF">2017-11-26T22:46:05Z</dcterms:modified>
</cp:coreProperties>
</file>