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87C5F9"/>
    <a:srgbClr val="45A5F5"/>
    <a:srgbClr val="D9F8FF"/>
    <a:srgbClr val="C5F4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B98B5-CB6C-4861-ABBA-3773E605C1B5}" type="datetimeFigureOut">
              <a:rPr lang="en-US" smtClean="0"/>
              <a:pPr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DD0E6-0418-4850-B3AA-067B1028E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029200"/>
            <a:ext cx="8229600" cy="1371600"/>
          </a:xfrm>
        </p:spPr>
        <p:txBody>
          <a:bodyPr>
            <a:normAutofit/>
          </a:bodyPr>
          <a:lstStyle/>
          <a:p>
            <a:r>
              <a:rPr lang="en-US" sz="5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“Go Into All the World”</a:t>
            </a:r>
            <a:endParaRPr lang="en-US" sz="5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worl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5303520" cy="4419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8680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0" y="533400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457200"/>
            <a:ext cx="4114800" cy="9144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Mark 16:15-16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BibleOl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2682" y="1524000"/>
            <a:ext cx="3295431" cy="32766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781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Christ Was A Soul Winner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Imitate the Lord’s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example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Multitudes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5-7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Nicodemus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3:1-13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Woman of Samaria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4:5-15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8680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orl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1447800" cy="12065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209800" y="1524000"/>
            <a:ext cx="6248400" cy="0"/>
          </a:xfrm>
          <a:prstGeom prst="line">
            <a:avLst/>
          </a:prstGeom>
          <a:ln w="57150">
            <a:solidFill>
              <a:srgbClr val="87C5F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752600" y="4572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7818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Early Christians</a:t>
            </a:r>
            <a:b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Were Soul Winners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Disciples began in Jerusalem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Persecution did not deter them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5:42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Went everywhere preaching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8:1-4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Took the great commission seriously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8680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orl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1447800" cy="12065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209800" y="1828800"/>
            <a:ext cx="6248400" cy="0"/>
          </a:xfrm>
          <a:prstGeom prst="line">
            <a:avLst/>
          </a:prstGeom>
          <a:ln w="57150">
            <a:solidFill>
              <a:srgbClr val="87C5F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752600" y="4572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RichardBibleSp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6769" y="1981200"/>
            <a:ext cx="821431" cy="42672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7818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Christian</a:t>
            </a:r>
            <a:b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Has This Responsibility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810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Personal responsibility to seek the lost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Every Christian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2:2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Peter 3:15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Emphasized in the N.T.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Philippians 1:14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Jude 3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8680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orl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1447800" cy="12065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209800" y="1828800"/>
            <a:ext cx="6248400" cy="0"/>
          </a:xfrm>
          <a:prstGeom prst="line">
            <a:avLst/>
          </a:prstGeom>
          <a:ln w="57150">
            <a:solidFill>
              <a:srgbClr val="87C5F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752600" y="4572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3400" y="5791200"/>
            <a:ext cx="807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5791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Christian should be involved in seeking the lost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7818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Soul Winning Is Good</a:t>
            </a:r>
            <a:b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 the Soul Winner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352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“the saved are saved to save others”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Be faithful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15:1-6</a:t>
            </a:r>
          </a:p>
          <a:p>
            <a:pPr lvl="2"/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Gives the Christian great joy!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Galatians 3:27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8680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orl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1447800" cy="12065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209800" y="1828800"/>
            <a:ext cx="6248400" cy="0"/>
          </a:xfrm>
          <a:prstGeom prst="line">
            <a:avLst/>
          </a:prstGeom>
          <a:ln w="57150">
            <a:solidFill>
              <a:srgbClr val="87C5F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752600" y="4572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3400" y="3657600"/>
            <a:ext cx="807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6531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Soul winning gives one encouragement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9600" y="5257800"/>
            <a:ext cx="7924800" cy="9906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0" y="52578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 individuals are converted to</a:t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Christ, then the church will flourish!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781800" cy="1295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</a:t>
            </a:r>
            <a:endParaRPr 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810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Remember Paul’s words: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Ephesians 5:16</a:t>
            </a:r>
          </a:p>
          <a:p>
            <a:pPr lvl="1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Corinthians 6:2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Teach others about Christ</a:t>
            </a:r>
          </a:p>
          <a:p>
            <a:pPr lvl="1"/>
            <a:r>
              <a:rPr lang="en-US" sz="3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Let our lights shine bright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5:16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86800" y="457200"/>
            <a:ext cx="457200" cy="59436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87C5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orl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1447800" cy="12065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209800" y="1828800"/>
            <a:ext cx="6248400" cy="0"/>
          </a:xfrm>
          <a:prstGeom prst="line">
            <a:avLst/>
          </a:prstGeom>
          <a:ln w="57150">
            <a:solidFill>
              <a:srgbClr val="87C5F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752600" y="4572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3400" y="3124200"/>
            <a:ext cx="807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119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“redeeming the time, because the days are evil”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141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Mark 16:15-16</vt:lpstr>
      <vt:lpstr>Christ Was A Soul Winner</vt:lpstr>
      <vt:lpstr>Early Christians Were Soul Winners</vt:lpstr>
      <vt:lpstr>Every Christian Has This Responsibility</vt:lpstr>
      <vt:lpstr>Soul Winning Is Good for the Soul Winner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14</cp:revision>
  <dcterms:created xsi:type="dcterms:W3CDTF">2011-10-25T20:11:07Z</dcterms:created>
  <dcterms:modified xsi:type="dcterms:W3CDTF">2011-12-19T01:12:05Z</dcterms:modified>
</cp:coreProperties>
</file>