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05E78-BAE7-49DD-AAA5-70C2FE8FE166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72AE3-20FB-4AC0-A2A4-0988F15C1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49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72AE3-20FB-4AC0-A2A4-0988F15C13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12/23/2018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12/23/2018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12/23/2018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12/23/2018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5334000" y="2133600"/>
            <a:ext cx="53340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2381696"/>
            <a:ext cx="5334000" cy="1809304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Glory defined:</a:t>
            </a:r>
          </a:p>
          <a:p>
            <a:pPr algn="ctr"/>
            <a:r>
              <a:rPr lang="en-US" sz="3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“honor, admiration, fame, adoration, prosperity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0"/>
            <a:ext cx="12115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ro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104" y="228601"/>
            <a:ext cx="3696296" cy="46844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685801"/>
            <a:ext cx="8077200" cy="838199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Glorying in the Cross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248400" y="5791199"/>
            <a:ext cx="3657600" cy="457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00800" y="57867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Galatians 6:12-14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80CFC9-46F5-4B0E-89E7-0FADAC651C0C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76401"/>
            <a:ext cx="9677400" cy="4330891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Not possible to trust in the flesh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3:4-11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Affections to be on heavenly things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Colossians 3:1-3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6:19-21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Futile to glory in wealth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Timothy 6:6-10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Futility of Glorying in Things Material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762000" y="1371600"/>
            <a:ext cx="876300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ens7185252_1253857378lookingtowardheav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44204" y="2273333"/>
            <a:ext cx="3505200" cy="3053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4D053BF-A6D4-4C04-8CFB-E3BA510D3F6D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E62824-6706-4333-AB22-3B545F11004C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AEEB5C-052F-4616-BE33-766DA298CE97}"/>
              </a:ext>
            </a:extLst>
          </p:cNvPr>
          <p:cNvSpPr/>
          <p:nvPr/>
        </p:nvSpPr>
        <p:spPr>
          <a:xfrm>
            <a:off x="76200" y="0"/>
            <a:ext cx="12115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98AA05-5B62-43FB-A120-5BADC38FEF79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D16D31A-35DB-4DFA-8988-4951613AC55E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76401"/>
            <a:ext cx="9677400" cy="4330891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Futile to glory in our own strength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Timothy 4:8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Isaiah 55:7-9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Must glory in the cross to be saved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Galatians 6:14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3:23-26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Futility of Glorying in Things Material</a:t>
            </a:r>
          </a:p>
        </p:txBody>
      </p:sp>
      <p:pic>
        <p:nvPicPr>
          <p:cNvPr id="10" name="Picture 9" descr="cross-of-christ-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1691" y="1570038"/>
            <a:ext cx="4461709" cy="475456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4D86DB0-19B3-4FFE-A315-50F1DC6EA544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9B33B8-CE93-4ABB-9FAB-538C0A7A5192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958DBE-277E-437F-B9AB-F9C543C85154}"/>
              </a:ext>
            </a:extLst>
          </p:cNvPr>
          <p:cNvSpPr/>
          <p:nvPr/>
        </p:nvSpPr>
        <p:spPr>
          <a:xfrm>
            <a:off x="76200" y="0"/>
            <a:ext cx="12115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F2D28E-EA45-4DAE-821F-023650FCB2AC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32AD15-3515-4AA3-9279-2B3E946D7C91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38FD9E-A176-435C-8B60-1564CAA45F85}"/>
              </a:ext>
            </a:extLst>
          </p:cNvPr>
          <p:cNvCxnSpPr>
            <a:cxnSpLocks/>
          </p:cNvCxnSpPr>
          <p:nvPr/>
        </p:nvCxnSpPr>
        <p:spPr>
          <a:xfrm>
            <a:off x="762000" y="1371600"/>
            <a:ext cx="876300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76401"/>
            <a:ext cx="9677400" cy="4330891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Stumbling block for some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1:23-25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Source of glorying to those</a:t>
            </a:r>
            <a:b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who obey Jesus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5:6-11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Peter 2:22-25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2:16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9:22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Cross is the Grounds for Glorying</a:t>
            </a:r>
          </a:p>
        </p:txBody>
      </p:sp>
      <p:pic>
        <p:nvPicPr>
          <p:cNvPr id="10" name="Picture 9" descr="two_people_reading_the_bible_18089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37297" y="2514600"/>
            <a:ext cx="5326104" cy="3886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C88C91B-8823-4DB8-B37A-9AAB44089715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AABED6-916F-4943-9693-CA6309013338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CA9724-494A-45C3-B03E-652613170BA5}"/>
              </a:ext>
            </a:extLst>
          </p:cNvPr>
          <p:cNvSpPr/>
          <p:nvPr/>
        </p:nvSpPr>
        <p:spPr>
          <a:xfrm>
            <a:off x="76200" y="0"/>
            <a:ext cx="12115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B82AA3-CEF2-489C-8B44-EAC69F2A974F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4919FB-E9EC-482A-B0D9-D04AFE1F7F21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8F502F-EAE1-454D-8C97-F458A4D58CD8}"/>
              </a:ext>
            </a:extLst>
          </p:cNvPr>
          <p:cNvCxnSpPr>
            <a:cxnSpLocks/>
          </p:cNvCxnSpPr>
          <p:nvPr/>
        </p:nvCxnSpPr>
        <p:spPr>
          <a:xfrm>
            <a:off x="762000" y="1371600"/>
            <a:ext cx="876300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76401"/>
            <a:ext cx="10820400" cy="4330891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All that was brought by the cross was glorious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9:23-28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10:5-10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Titus 2:14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Corinthians 5:14-16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20:28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1:7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Cross is the Grounds for Glorying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867400" y="4648200"/>
            <a:ext cx="48768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4572000"/>
            <a:ext cx="4876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“Therefore, if anyone is in Christ, he is a new creation; old things have passed away, behold, all things have become new.”</a:t>
            </a:r>
          </a:p>
        </p:txBody>
      </p:sp>
      <p:pic>
        <p:nvPicPr>
          <p:cNvPr id="14" name="Picture 13" descr="OpenBib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2241794"/>
            <a:ext cx="4419600" cy="20254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1E6EF96-C18A-4EB2-987E-3B7B3ADE629D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60A3BF-9000-438D-A526-9318B79AA448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4DACAAC-522E-42A9-B99C-C08BB3E8B5F8}"/>
              </a:ext>
            </a:extLst>
          </p:cNvPr>
          <p:cNvSpPr/>
          <p:nvPr/>
        </p:nvSpPr>
        <p:spPr>
          <a:xfrm>
            <a:off x="76200" y="0"/>
            <a:ext cx="12115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3F7C8E-1EE6-46E7-9202-A1D6E16B4AD9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1A4AE4-F771-4CF7-B8F5-DBE719AD1CEB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50A8E19-23CF-427D-97AB-E0F47BF037C7}"/>
              </a:ext>
            </a:extLst>
          </p:cNvPr>
          <p:cNvCxnSpPr>
            <a:cxnSpLocks/>
          </p:cNvCxnSpPr>
          <p:nvPr/>
        </p:nvCxnSpPr>
        <p:spPr>
          <a:xfrm>
            <a:off x="762000" y="1371600"/>
            <a:ext cx="876300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6553200" y="3886200"/>
            <a:ext cx="3581400" cy="533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      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3200" y="38862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 Corinthians 5:17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76400"/>
            <a:ext cx="11049000" cy="4648200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It implies that I have been crucified to the world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6:4,12,17-18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I have died “with” Christ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Galatians 2:20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I should desire to know the</a:t>
            </a:r>
            <a:b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fellowship of His suffering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3:10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Some Implications of the Cross</a:t>
            </a:r>
          </a:p>
        </p:txBody>
      </p:sp>
      <p:pic>
        <p:nvPicPr>
          <p:cNvPr id="14" name="Picture 13" descr="200215871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2224087"/>
            <a:ext cx="2667000" cy="22477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bible-cover-p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9375" y="4602162"/>
            <a:ext cx="5405925" cy="1716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3507AD2-5F4C-4E4A-B9D0-B9D9023A65E2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782270-EAAB-4D46-A57E-A21A99169CD4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9417DD-78C0-430C-80CD-4AB6FA61FE5D}"/>
              </a:ext>
            </a:extLst>
          </p:cNvPr>
          <p:cNvSpPr/>
          <p:nvPr/>
        </p:nvSpPr>
        <p:spPr>
          <a:xfrm>
            <a:off x="76200" y="0"/>
            <a:ext cx="12115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396FEB-6F72-4B91-8A23-0C8FCE860386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1F405E3-327E-4A30-996A-BEA329D4B603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82D1768-7FB9-47B0-8E12-3931A3A99734}"/>
              </a:ext>
            </a:extLst>
          </p:cNvPr>
          <p:cNvCxnSpPr>
            <a:cxnSpLocks/>
          </p:cNvCxnSpPr>
          <p:nvPr/>
        </p:nvCxnSpPr>
        <p:spPr>
          <a:xfrm>
            <a:off x="762000" y="1371600"/>
            <a:ext cx="876300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81400" y="1524000"/>
            <a:ext cx="8305800" cy="3886200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Are we glorying in the</a:t>
            </a:r>
            <a:b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cross of Christ?</a:t>
            </a:r>
          </a:p>
          <a:p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Hypocrites will not have</a:t>
            </a:r>
            <a:b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a place in heaven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12:30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6:24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pic>
        <p:nvPicPr>
          <p:cNvPr id="10" name="Picture 9" descr="cro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600200"/>
            <a:ext cx="3162896" cy="40084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Rounded Rectangle 10"/>
          <p:cNvSpPr/>
          <p:nvPr/>
        </p:nvSpPr>
        <p:spPr>
          <a:xfrm>
            <a:off x="3962400" y="4898649"/>
            <a:ext cx="7772400" cy="1303729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62400" y="5018782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Glory in the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cross of Jesus Christ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in our own material goods!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A6C5AB-A3D4-4D87-8064-5820EE98183E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098261-3D2A-4999-ACF1-B0DE71FDED27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924D02-54B7-45DC-82C5-A7B166BD4F54}"/>
              </a:ext>
            </a:extLst>
          </p:cNvPr>
          <p:cNvSpPr/>
          <p:nvPr/>
        </p:nvSpPr>
        <p:spPr>
          <a:xfrm>
            <a:off x="76200" y="0"/>
            <a:ext cx="121158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D3AD22-A474-4604-9F87-4E70C880CA4C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E322ACF-B150-4DD7-9C36-236F94B9646E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8AAA207-3F16-4946-8423-2FAC96BFC1C6}"/>
              </a:ext>
            </a:extLst>
          </p:cNvPr>
          <p:cNvCxnSpPr>
            <a:cxnSpLocks/>
          </p:cNvCxnSpPr>
          <p:nvPr/>
        </p:nvCxnSpPr>
        <p:spPr>
          <a:xfrm>
            <a:off x="762000" y="1371600"/>
            <a:ext cx="876300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</TotalTime>
  <Words>223</Words>
  <Application>Microsoft Office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Lucida Sans Unicode</vt:lpstr>
      <vt:lpstr>Verdana</vt:lpstr>
      <vt:lpstr>Wingdings 2</vt:lpstr>
      <vt:lpstr>Wingdings 3</vt:lpstr>
      <vt:lpstr>Concourse</vt:lpstr>
      <vt:lpstr>Glorying in the Cross</vt:lpstr>
      <vt:lpstr>Futility of Glorying in Things Material</vt:lpstr>
      <vt:lpstr>Futility of Glorying in Things Material</vt:lpstr>
      <vt:lpstr>Cross is the Grounds for Glorying</vt:lpstr>
      <vt:lpstr>Cross is the Grounds for Glorying</vt:lpstr>
      <vt:lpstr>Some Implications of the Cross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26</cp:revision>
  <dcterms:created xsi:type="dcterms:W3CDTF">2011-10-25T17:55:19Z</dcterms:created>
  <dcterms:modified xsi:type="dcterms:W3CDTF">2018-12-24T03:22:21Z</dcterms:modified>
</cp:coreProperties>
</file>