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570A16A-9E3C-41FE-911C-D5E4AA2188B0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FF2CC00-66FB-4ECD-9256-440C5657C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0A16A-9E3C-41FE-911C-D5E4AA2188B0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2CC00-66FB-4ECD-9256-440C5657C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570A16A-9E3C-41FE-911C-D5E4AA2188B0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F2CC00-66FB-4ECD-9256-440C5657C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0A16A-9E3C-41FE-911C-D5E4AA2188B0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2CC00-66FB-4ECD-9256-440C5657C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70A16A-9E3C-41FE-911C-D5E4AA2188B0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FF2CC00-66FB-4ECD-9256-440C5657C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0A16A-9E3C-41FE-911C-D5E4AA2188B0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2CC00-66FB-4ECD-9256-440C5657C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0A16A-9E3C-41FE-911C-D5E4AA2188B0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2CC00-66FB-4ECD-9256-440C5657C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0A16A-9E3C-41FE-911C-D5E4AA2188B0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2CC00-66FB-4ECD-9256-440C5657C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70A16A-9E3C-41FE-911C-D5E4AA2188B0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2CC00-66FB-4ECD-9256-440C5657C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0A16A-9E3C-41FE-911C-D5E4AA2188B0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2CC00-66FB-4ECD-9256-440C5657C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70A16A-9E3C-41FE-911C-D5E4AA2188B0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F2CC00-66FB-4ECD-9256-440C5657C4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570A16A-9E3C-41FE-911C-D5E4AA2188B0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FF2CC00-66FB-4ECD-9256-440C5657C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381000"/>
            <a:ext cx="5105400" cy="2868168"/>
          </a:xfrm>
        </p:spPr>
        <p:txBody>
          <a:bodyPr/>
          <a:lstStyle/>
          <a:p>
            <a:pPr algn="ctr"/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Giving thanks to our god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5223352"/>
            <a:ext cx="5114778" cy="1101248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Romans 1:21</a:t>
            </a:r>
          </a:p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Luke 17:15-19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bibl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3352800"/>
            <a:ext cx="2286000" cy="171450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Giving thanks to our god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7239000" cy="484632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King David – a celebration</a:t>
            </a:r>
            <a:b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of thanksgiving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Chronicles 15:26-28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Chronicles 16:4-7</a:t>
            </a:r>
          </a:p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We should give thanks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Psalms 96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Chronicles 16:23-33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676400"/>
            <a:ext cx="8001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Giving thanks to GOD IN SONG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7543800" cy="484632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Expression of our thanks to Him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Ephesians 5:19-20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Colossians 3:16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676400"/>
            <a:ext cx="8001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20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Giving thanks in worship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7543800" cy="484632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Thankful for the power of God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Psalms 96:2-9</a:t>
            </a:r>
          </a:p>
          <a:p>
            <a:r>
              <a:rPr lang="en-US" sz="35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Thank Him for salvation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Psalms 71:15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Exodus 15:1-2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Acts 4:12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676400"/>
            <a:ext cx="8001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20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Giving thanks in worship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7620000" cy="484632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He is glorious and we honor Him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Psalms 96:3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Psalms 29:2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Psalms 72:19</a:t>
            </a:r>
          </a:p>
          <a:p>
            <a:r>
              <a:rPr lang="en-US" sz="35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Surrounded</a:t>
            </a:r>
            <a:br>
              <a:rPr lang="en-US" sz="35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35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us with</a:t>
            </a:r>
            <a:br>
              <a:rPr lang="en-US" sz="35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35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beauty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Psalms 40:5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676400"/>
            <a:ext cx="8001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20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Giving thanks in worship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7620000" cy="484632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Our response to God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Psalms 96:4-5</a:t>
            </a:r>
          </a:p>
          <a:p>
            <a:r>
              <a:rPr lang="en-US" sz="35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Thankful for the dignity of God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Psalms 96:6-8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676400"/>
            <a:ext cx="8001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Thankful for His judgments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7620000" cy="4998720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Are righteous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Romans 2:5</a:t>
            </a:r>
          </a:p>
          <a:p>
            <a:r>
              <a:rPr lang="en-US" sz="35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We judge based</a:t>
            </a:r>
            <a:br>
              <a:rPr lang="en-US" sz="35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35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on God’s judgment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John 7:24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Romans 2:1-4</a:t>
            </a:r>
          </a:p>
          <a:p>
            <a:r>
              <a:rPr lang="en-US" sz="35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God’s judgments are</a:t>
            </a:r>
            <a:br>
              <a:rPr lang="en-US" sz="35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35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according to truth</a:t>
            </a:r>
          </a:p>
          <a:p>
            <a:pPr lvl="1"/>
            <a:r>
              <a:rPr lang="en-US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Psalms 96:13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676400"/>
            <a:ext cx="8001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20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conclusion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7620000" cy="499872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Remembering David’s thanksgiving during a moment of great blessing helps us be 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thanksgivers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to God</a:t>
            </a:r>
            <a:endParaRPr lang="en-US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1676400"/>
            <a:ext cx="800100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04800" y="4419600"/>
            <a:ext cx="7467600" cy="21336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4572000"/>
            <a:ext cx="6781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“rooted and built up in Him and established in the faith, as you have been taught, abounding in it with thanksgiving.”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Colossians 2:7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95</TotalTime>
  <Words>149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Giving thanks to our god</vt:lpstr>
      <vt:lpstr>Giving thanks to our god</vt:lpstr>
      <vt:lpstr>Giving thanks to GOD IN SONG</vt:lpstr>
      <vt:lpstr>Giving thanks in worship</vt:lpstr>
      <vt:lpstr>Giving thanks in worship</vt:lpstr>
      <vt:lpstr>Giving thanks in worship</vt:lpstr>
      <vt:lpstr>Thankful for His judgments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Giving thanks to our god</dc:title>
  <dc:creator>Richard Thetford</dc:creator>
  <cp:lastModifiedBy>Richard Thetford</cp:lastModifiedBy>
  <cp:revision>8</cp:revision>
  <dcterms:created xsi:type="dcterms:W3CDTF">2011-11-11T17:52:41Z</dcterms:created>
  <dcterms:modified xsi:type="dcterms:W3CDTF">2011-12-23T17:30:51Z</dcterms:modified>
</cp:coreProperties>
</file>