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70AB-0E09-4959-9646-146A6D5F0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0A2DBD-D5BC-4DDF-A498-9609E1A65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EB7A5-FBE1-40D1-81CF-9B2C8448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0CE7-0DD1-43C9-975F-6AA7A255E4E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32475-EEEF-4653-B0B9-B625F0C2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D9EB0-66CF-4E81-A8D7-A1CAC4B7E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8364-D768-4476-9585-E22FABB1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5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1D0E-6121-4941-A0A1-58B8115DF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7D94FA-26F7-4F25-9257-8FF146F79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B6477-4033-4855-9CD3-506F1C08B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0CE7-0DD1-43C9-975F-6AA7A255E4E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D5EF9-8362-4899-A2B9-A39B037B3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16185-E83D-4A35-9048-599B51A4B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8364-D768-4476-9585-E22FABB1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15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35CD46-093D-4760-89D7-2E26A1BFC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955B5-CECF-48DE-A5DA-71241CE04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F3D34-96A4-4600-BFF2-F1EEFC80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0CE7-0DD1-43C9-975F-6AA7A255E4E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8B887-67F2-47CC-99CB-EF95C9D7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24565-F043-4E63-8C8B-8BDC0EE5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8364-D768-4476-9585-E22FABB1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69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24E0B-8A2D-48F4-8A5A-2913AE22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6FC67-1E1B-4E76-8F4B-EBC0CE640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E0ADB-B343-419C-9197-9ED32DBC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0CE7-0DD1-43C9-975F-6AA7A255E4E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70C58-868E-49F4-B8F1-AD2BF668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2E565-A3AD-4383-ADB6-B5589CB0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8364-D768-4476-9585-E22FABB1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25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30CD-0331-46B3-BAB3-039DA452B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C8284-A836-4078-B4A7-35845FAD6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312AB-2809-4BA7-B773-6BBE3FCC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0CE7-0DD1-43C9-975F-6AA7A255E4E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B2FF4-2E37-4527-87C6-69D568C0F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B489A-8105-4850-8B93-BB8D1CC0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8364-D768-4476-9585-E22FABB1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24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9ACF-2D97-4EB1-95CA-80CE0381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C59EC-9C5F-4691-8B51-8AFB05027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7CB83-9225-43FC-B318-5A43BB0C2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BFEB6-5743-4F84-AEE1-47C189341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0CE7-0DD1-43C9-975F-6AA7A255E4E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E2C1D-AC71-4006-9723-878CB0B2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6B2D1-5BA5-4357-939E-DD713830E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8364-D768-4476-9585-E22FABB1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96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608AA-9DEE-4BEA-A59F-F867BEE2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767A-B7A2-42EA-8EB4-F408790E2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C6752-7D65-4F1D-8722-1C6DF4688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02790-A998-4DA9-98B1-90CB58CAE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2B833B-961E-4BBD-9792-412039E816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BDB58D-4D59-4AB1-9F56-060676A28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0CE7-0DD1-43C9-975F-6AA7A255E4E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F8FE92-C7A1-413B-9713-499B53C9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58F25A-BD58-49B9-89A9-BCB3D1E8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8364-D768-4476-9585-E22FABB1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58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11E73-C5B9-4D4E-B2F7-316219C8F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DB1DD-FA1D-476A-9466-B91E21F2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0CE7-0DD1-43C9-975F-6AA7A255E4E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FA369-C0D6-4B10-88EE-1B6EC61A2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0C03B-B9A4-4BB6-B57F-0D56D7F5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8364-D768-4476-9585-E22FABB1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89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B894B2-B5CB-4F45-B70E-042656AD4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0CE7-0DD1-43C9-975F-6AA7A255E4E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2B31D-1162-4564-8C3F-A6047BAB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80D50-65E8-43A9-A337-81C4C995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8364-D768-4476-9585-E22FABB1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73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34C03-1C71-4A2A-A638-879C65C3D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16D1E-2A98-47E3-81CF-B3882E040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7766B-51D0-4E25-8FCC-558A41D28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FE8A3-43FF-490E-996F-663913230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0CE7-0DD1-43C9-975F-6AA7A255E4E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52FC1-5C05-4D55-9B5F-CF5275B4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6F77F-98AB-4D26-96AB-45725CFD6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8364-D768-4476-9585-E22FABB1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8A2DC-FB93-4003-9030-43B13F2B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0246E8-7CBB-425D-9E10-C251D1B7D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DE8B77-7226-48D3-B5B0-4DED25086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312CD-A981-47F5-A2CE-48F2EAA6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0CE7-0DD1-43C9-975F-6AA7A255E4E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C9920-E7E7-495A-BC7B-1A234216B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AF50F-3CE6-4311-BFFB-FFAB160F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8364-D768-4476-9585-E22FABB1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6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9A871E-F3A3-43AB-897A-D349C041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A46AC-A74E-4160-8C8E-E751D6847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B9B61-DF07-48E9-B7FF-BE25617EE4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0CE7-0DD1-43C9-975F-6AA7A255E4E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016ED-B977-4CBF-A317-CE1E961B4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321A4-F926-45B8-844A-5DA838B3D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78364-D768-4476-9585-E22FABB1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9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0C46-BF71-41F0-BC19-F1CD4B02E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9154" y="1046288"/>
            <a:ext cx="6652846" cy="3866955"/>
          </a:xfrm>
        </p:spPr>
        <p:txBody>
          <a:bodyPr>
            <a:noAutofit/>
          </a:bodyPr>
          <a:lstStyle/>
          <a:p>
            <a:r>
              <a:rPr lang="en-US" sz="8800" dirty="0">
                <a:latin typeface="Roboto" panose="02000000000000000000" pitchFamily="2" charset="0"/>
                <a:cs typeface="Clear Sans" panose="020B0503030202020304" pitchFamily="34" charset="0"/>
              </a:rPr>
              <a:t>Giving</a:t>
            </a:r>
            <a:br>
              <a:rPr lang="en-US" dirty="0">
                <a:latin typeface="Roboto" panose="02000000000000000000" pitchFamily="2" charset="0"/>
                <a:cs typeface="Clear Sans" panose="020B0503030202020304" pitchFamily="34" charset="0"/>
              </a:rPr>
            </a:br>
            <a:r>
              <a:rPr lang="en-US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Clear Sans" panose="020B0503030202020304" pitchFamily="34" charset="0"/>
              </a:rPr>
              <a:t>Thanks</a:t>
            </a:r>
            <a:br>
              <a:rPr lang="en-US" b="1" dirty="0">
                <a:latin typeface="Roboto" panose="02000000000000000000" pitchFamily="2" charset="0"/>
                <a:cs typeface="Clear Sans" panose="020B0503030202020304" pitchFamily="34" charset="0"/>
              </a:rPr>
            </a:br>
            <a:r>
              <a:rPr lang="en-US" sz="8800" dirty="0">
                <a:latin typeface="Roboto" panose="02000000000000000000" pitchFamily="2" charset="0"/>
                <a:cs typeface="Clear Sans" panose="020B0503030202020304" pitchFamily="34" charset="0"/>
              </a:rPr>
              <a:t>to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1B0E6-6E37-4939-8C94-F64DD28A1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9154" y="4947700"/>
            <a:ext cx="6652846" cy="69696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Roboto" panose="02000000000000000000" pitchFamily="2" charset="0"/>
                <a:cs typeface="Clear Sans" panose="020B0503030202020304" pitchFamily="34" charset="0"/>
              </a:rPr>
              <a:t>Psalms 96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6FCBCF-15B1-4155-8297-6C000CD73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39154" cy="65502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DC375A-4A11-41EF-8001-D140F05875A5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cs typeface="Clear Sans" panose="020B0503030202020304" pitchFamily="34" charset="0"/>
              </a:rPr>
              <a:t>Richie Thetford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131245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1BBE-327C-4B5B-8751-6C64A199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216" y="-4151"/>
            <a:ext cx="5496784" cy="865797"/>
          </a:xfrm>
          <a:solidFill>
            <a:srgbClr val="FF99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Roboto" panose="02000000000000000000" pitchFamily="2" charset="0"/>
                <a:cs typeface="Clear Sans" panose="020B0503030202020304" pitchFamily="34" charset="0"/>
              </a:rPr>
              <a:t>Giving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Clear Sans" panose="020B0503030202020304" pitchFamily="34" charset="0"/>
              </a:rPr>
              <a:t>Thanks</a:t>
            </a:r>
            <a:r>
              <a:rPr lang="en-US" sz="4000" dirty="0">
                <a:latin typeface="Roboto" panose="02000000000000000000" pitchFamily="2" charset="0"/>
                <a:cs typeface="Clear Sans" panose="020B0503030202020304" pitchFamily="34" charset="0"/>
              </a:rPr>
              <a:t> to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AB4FD-A4FD-4EDE-B2D9-D9D1E301DD2B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cs typeface="Clear Sans" panose="020B0503030202020304" pitchFamily="34" charset="0"/>
              </a:rPr>
              <a:t>Richie Thetford									                 www.thetfordcountry.com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1EFE10-73A3-4C98-A1B8-254AD091D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246" y="975946"/>
            <a:ext cx="5301762" cy="44748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000" b="1" dirty="0">
                <a:latin typeface="Roboto" panose="02000000000000000000" pitchFamily="2" charset="0"/>
                <a:cs typeface="Clear Sans" panose="020B0503030202020304" pitchFamily="34" charset="0"/>
              </a:rPr>
              <a:t>Ingratitude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Roboto Medium" panose="02000000000000000000" pitchFamily="2" charset="0"/>
                <a:cs typeface="Clear Sans Medium" panose="020B0603030202020304" pitchFamily="34" charset="0"/>
              </a:rPr>
              <a:t>Romans 1:21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Roboto Medium" panose="02000000000000000000" pitchFamily="2" charset="0"/>
                <a:cs typeface="Clear Sans Medium" panose="020B0603030202020304" pitchFamily="34" charset="0"/>
              </a:rPr>
              <a:t>Luke 17:11-19</a:t>
            </a:r>
          </a:p>
          <a:p>
            <a:pPr>
              <a:lnSpc>
                <a:spcPct val="100000"/>
              </a:lnSpc>
            </a:pPr>
            <a:r>
              <a:rPr lang="en-US" sz="3000" b="1" dirty="0">
                <a:latin typeface="Roboto" panose="02000000000000000000" pitchFamily="2" charset="0"/>
                <a:cs typeface="Clear Sans" panose="020B0503030202020304" pitchFamily="34" charset="0"/>
              </a:rPr>
              <a:t>Celebration of thanksgiving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Roboto Medium" panose="02000000000000000000" pitchFamily="2" charset="0"/>
                <a:cs typeface="Clear Sans Medium" panose="020B0603030202020304" pitchFamily="34" charset="0"/>
              </a:rPr>
              <a:t>1 Chronicles 15:26-28</a:t>
            </a:r>
          </a:p>
          <a:p>
            <a:pPr>
              <a:lnSpc>
                <a:spcPct val="100000"/>
              </a:lnSpc>
            </a:pPr>
            <a:r>
              <a:rPr lang="en-US" sz="3000" b="1" dirty="0">
                <a:latin typeface="Roboto" panose="02000000000000000000" pitchFamily="2" charset="0"/>
                <a:cs typeface="Clear Sans" panose="020B0503030202020304" pitchFamily="34" charset="0"/>
              </a:rPr>
              <a:t>Encouraged to give thanks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Roboto Medium" panose="02000000000000000000" pitchFamily="2" charset="0"/>
                <a:cs typeface="Clear Sans Medium" panose="020B0603030202020304" pitchFamily="34" charset="0"/>
              </a:rPr>
              <a:t>1 Chronicles 16:23-33</a:t>
            </a:r>
          </a:p>
          <a:p>
            <a:endParaRPr lang="en-US" dirty="0"/>
          </a:p>
        </p:txBody>
      </p:sp>
      <p:pic>
        <p:nvPicPr>
          <p:cNvPr id="16" name="Content Placeholder 13">
            <a:extLst>
              <a:ext uri="{FF2B5EF4-FFF2-40B4-BE49-F238E27FC236}">
                <a16:creationId xmlns:a16="http://schemas.microsoft.com/office/drawing/2014/main" id="{656AAD71-0378-4A26-AD51-58D98946B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95216" cy="65502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CB4DD87-AEFF-49EA-8748-15C499EC3928}"/>
              </a:ext>
            </a:extLst>
          </p:cNvPr>
          <p:cNvSpPr/>
          <p:nvPr/>
        </p:nvSpPr>
        <p:spPr>
          <a:xfrm>
            <a:off x="6695216" y="6339254"/>
            <a:ext cx="5496784" cy="21096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ABB5DC9-DC94-4C45-9B85-F1484EE5CEF7}"/>
              </a:ext>
            </a:extLst>
          </p:cNvPr>
          <p:cNvSpPr/>
          <p:nvPr/>
        </p:nvSpPr>
        <p:spPr>
          <a:xfrm>
            <a:off x="1951892" y="5627081"/>
            <a:ext cx="2751993" cy="7078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C55F3A-68B0-4448-967D-8466851C37DE}"/>
              </a:ext>
            </a:extLst>
          </p:cNvPr>
          <p:cNvSpPr txBox="1"/>
          <p:nvPr/>
        </p:nvSpPr>
        <p:spPr>
          <a:xfrm>
            <a:off x="0" y="5627081"/>
            <a:ext cx="6695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Roboto" panose="02000000000000000000" pitchFamily="2" charset="0"/>
                <a:cs typeface="Clear Sans" panose="020B0503030202020304" pitchFamily="34" charset="0"/>
              </a:rPr>
              <a:t>Psalms 96</a:t>
            </a:r>
          </a:p>
        </p:txBody>
      </p:sp>
    </p:spTree>
    <p:extLst>
      <p:ext uri="{BB962C8B-B14F-4D97-AF65-F5344CB8AC3E}">
        <p14:creationId xmlns:p14="http://schemas.microsoft.com/office/powerpoint/2010/main" val="1243073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1BBE-327C-4B5B-8751-6C64A199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216" y="-4151"/>
            <a:ext cx="5496784" cy="865797"/>
          </a:xfrm>
          <a:solidFill>
            <a:srgbClr val="FF99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Roboto" panose="02000000000000000000" pitchFamily="2" charset="0"/>
                <a:cs typeface="Clear Sans" panose="020B0503030202020304" pitchFamily="34" charset="0"/>
              </a:rPr>
              <a:t>Giving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Clear Sans" panose="020B0503030202020304" pitchFamily="34" charset="0"/>
              </a:rPr>
              <a:t>Thanks</a:t>
            </a:r>
            <a:r>
              <a:rPr lang="en-US" sz="4000" dirty="0">
                <a:latin typeface="Roboto" panose="02000000000000000000" pitchFamily="2" charset="0"/>
                <a:cs typeface="Clear Sans" panose="020B0503030202020304" pitchFamily="34" charset="0"/>
              </a:rPr>
              <a:t> to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AB4FD-A4FD-4EDE-B2D9-D9D1E301DD2B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cs typeface="Clear Sans" panose="020B0503030202020304" pitchFamily="34" charset="0"/>
              </a:rPr>
              <a:t>Richie Thetford									                 www.thetfordcountry.com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1EFE10-73A3-4C98-A1B8-254AD091D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246" y="975946"/>
            <a:ext cx="5301762" cy="44748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 dirty="0">
                <a:latin typeface="Roboto" panose="02000000000000000000" pitchFamily="2" charset="0"/>
                <a:cs typeface="Clear Sans" panose="020B0503030202020304" pitchFamily="34" charset="0"/>
              </a:rPr>
              <a:t>Praise God in song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Roboto Medium" panose="02000000000000000000" pitchFamily="2" charset="0"/>
                <a:cs typeface="Clear Sans Medium" panose="020B0603030202020304" pitchFamily="34" charset="0"/>
              </a:rPr>
              <a:t>Ephesians 5:19-20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Roboto Medium" panose="02000000000000000000" pitchFamily="2" charset="0"/>
                <a:cs typeface="Clear Sans Medium" panose="020B0603030202020304" pitchFamily="34" charset="0"/>
              </a:rPr>
              <a:t>Colossians 3:16</a:t>
            </a:r>
          </a:p>
        </p:txBody>
      </p:sp>
      <p:pic>
        <p:nvPicPr>
          <p:cNvPr id="16" name="Content Placeholder 13">
            <a:extLst>
              <a:ext uri="{FF2B5EF4-FFF2-40B4-BE49-F238E27FC236}">
                <a16:creationId xmlns:a16="http://schemas.microsoft.com/office/drawing/2014/main" id="{656AAD71-0378-4A26-AD51-58D98946B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95216" cy="65502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CB4DD87-AEFF-49EA-8748-15C499EC3928}"/>
              </a:ext>
            </a:extLst>
          </p:cNvPr>
          <p:cNvSpPr/>
          <p:nvPr/>
        </p:nvSpPr>
        <p:spPr>
          <a:xfrm>
            <a:off x="6695216" y="6339254"/>
            <a:ext cx="5496784" cy="21096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271958D-994F-4619-B646-357BA4C45212}"/>
              </a:ext>
            </a:extLst>
          </p:cNvPr>
          <p:cNvSpPr/>
          <p:nvPr/>
        </p:nvSpPr>
        <p:spPr>
          <a:xfrm>
            <a:off x="1951892" y="5627081"/>
            <a:ext cx="2751993" cy="7078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46859-2E09-4C86-BC33-D8D016FCB0E7}"/>
              </a:ext>
            </a:extLst>
          </p:cNvPr>
          <p:cNvSpPr txBox="1"/>
          <p:nvPr/>
        </p:nvSpPr>
        <p:spPr>
          <a:xfrm>
            <a:off x="0" y="5627081"/>
            <a:ext cx="6695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Roboto" panose="02000000000000000000" pitchFamily="2" charset="0"/>
                <a:cs typeface="Clear Sans" panose="020B0503030202020304" pitchFamily="34" charset="0"/>
              </a:rPr>
              <a:t>Psalms 96</a:t>
            </a:r>
          </a:p>
        </p:txBody>
      </p:sp>
    </p:spTree>
    <p:extLst>
      <p:ext uri="{BB962C8B-B14F-4D97-AF65-F5344CB8AC3E}">
        <p14:creationId xmlns:p14="http://schemas.microsoft.com/office/powerpoint/2010/main" val="2748400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1BBE-327C-4B5B-8751-6C64A199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216" y="-4151"/>
            <a:ext cx="5496784" cy="865797"/>
          </a:xfrm>
          <a:solidFill>
            <a:srgbClr val="FF99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Roboto" panose="02000000000000000000" pitchFamily="2" charset="0"/>
                <a:cs typeface="Clear Sans" panose="020B0503030202020304" pitchFamily="34" charset="0"/>
              </a:rPr>
              <a:t>Giving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Clear Sans" panose="020B0503030202020304" pitchFamily="34" charset="0"/>
              </a:rPr>
              <a:t>Thanks</a:t>
            </a:r>
            <a:r>
              <a:rPr lang="en-US" sz="4000" dirty="0">
                <a:latin typeface="Roboto" panose="02000000000000000000" pitchFamily="2" charset="0"/>
                <a:cs typeface="Clear Sans" panose="020B0503030202020304" pitchFamily="34" charset="0"/>
              </a:rPr>
              <a:t> to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AB4FD-A4FD-4EDE-B2D9-D9D1E301DD2B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cs typeface="Clear Sans" panose="020B0503030202020304" pitchFamily="34" charset="0"/>
              </a:rPr>
              <a:t>Richie Thetford									                 www.thetfordcountry.com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1EFE10-73A3-4C98-A1B8-254AD091D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246" y="975946"/>
            <a:ext cx="5301762" cy="44748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 dirty="0">
                <a:latin typeface="Roboto" panose="02000000000000000000" pitchFamily="2" charset="0"/>
                <a:cs typeface="Clear Sans" panose="020B0503030202020304" pitchFamily="34" charset="0"/>
              </a:rPr>
              <a:t>Our worship to God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Roboto Medium" panose="02000000000000000000" pitchFamily="2" charset="0"/>
                <a:cs typeface="Clear Sans Medium" panose="020B0603030202020304" pitchFamily="34" charset="0"/>
              </a:rPr>
              <a:t>Acts 4:12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Roboto Medium" panose="02000000000000000000" pitchFamily="2" charset="0"/>
                <a:cs typeface="Clear Sans Medium" panose="020B0603030202020304" pitchFamily="34" charset="0"/>
              </a:rPr>
              <a:t>Psalms 29:2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Roboto Medium" panose="02000000000000000000" pitchFamily="2" charset="0"/>
                <a:cs typeface="Clear Sans Medium" panose="020B0603030202020304" pitchFamily="34" charset="0"/>
              </a:rPr>
              <a:t>Psalms 72:19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Roboto Medium" panose="02000000000000000000" pitchFamily="2" charset="0"/>
                <a:cs typeface="Clear Sans Medium" panose="020B0603030202020304" pitchFamily="34" charset="0"/>
              </a:rPr>
              <a:t>Psalms 115:1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Roboto Medium" panose="02000000000000000000" pitchFamily="2" charset="0"/>
                <a:cs typeface="Clear Sans Medium" panose="020B0603030202020304" pitchFamily="34" charset="0"/>
              </a:rPr>
              <a:t>Psalms 40:5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Roboto Medium" panose="02000000000000000000" pitchFamily="2" charset="0"/>
                <a:cs typeface="Clear Sans Medium" panose="020B0603030202020304" pitchFamily="34" charset="0"/>
              </a:rPr>
              <a:t>Psalms 136</a:t>
            </a:r>
          </a:p>
        </p:txBody>
      </p:sp>
      <p:pic>
        <p:nvPicPr>
          <p:cNvPr id="16" name="Content Placeholder 13">
            <a:extLst>
              <a:ext uri="{FF2B5EF4-FFF2-40B4-BE49-F238E27FC236}">
                <a16:creationId xmlns:a16="http://schemas.microsoft.com/office/drawing/2014/main" id="{656AAD71-0378-4A26-AD51-58D98946B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95216" cy="65502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CB4DD87-AEFF-49EA-8748-15C499EC3928}"/>
              </a:ext>
            </a:extLst>
          </p:cNvPr>
          <p:cNvSpPr/>
          <p:nvPr/>
        </p:nvSpPr>
        <p:spPr>
          <a:xfrm>
            <a:off x="6695216" y="6339254"/>
            <a:ext cx="5496784" cy="21096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459227-1980-4B5B-8016-828F0CF5FCAD}"/>
              </a:ext>
            </a:extLst>
          </p:cNvPr>
          <p:cNvSpPr/>
          <p:nvPr/>
        </p:nvSpPr>
        <p:spPr>
          <a:xfrm>
            <a:off x="1951892" y="5627081"/>
            <a:ext cx="2751993" cy="7078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0A2640-2E7A-474B-A520-C7A43A5C1D32}"/>
              </a:ext>
            </a:extLst>
          </p:cNvPr>
          <p:cNvSpPr txBox="1"/>
          <p:nvPr/>
        </p:nvSpPr>
        <p:spPr>
          <a:xfrm>
            <a:off x="-1" y="5627081"/>
            <a:ext cx="6695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Roboto" panose="02000000000000000000" pitchFamily="2" charset="0"/>
                <a:cs typeface="Clear Sans" panose="020B0503030202020304" pitchFamily="34" charset="0"/>
              </a:rPr>
              <a:t>Psalms 96</a:t>
            </a:r>
          </a:p>
        </p:txBody>
      </p:sp>
    </p:spTree>
    <p:extLst>
      <p:ext uri="{BB962C8B-B14F-4D97-AF65-F5344CB8AC3E}">
        <p14:creationId xmlns:p14="http://schemas.microsoft.com/office/powerpoint/2010/main" val="1950897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1BBE-327C-4B5B-8751-6C64A199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216" y="-4151"/>
            <a:ext cx="5496784" cy="865797"/>
          </a:xfrm>
          <a:solidFill>
            <a:srgbClr val="FF99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Roboto" panose="02000000000000000000" pitchFamily="2" charset="0"/>
                <a:cs typeface="Clear Sans" panose="020B0503030202020304" pitchFamily="34" charset="0"/>
              </a:rPr>
              <a:t>Giving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Clear Sans" panose="020B0503030202020304" pitchFamily="34" charset="0"/>
              </a:rPr>
              <a:t>Thanks</a:t>
            </a:r>
            <a:r>
              <a:rPr lang="en-US" sz="4000" dirty="0">
                <a:latin typeface="Roboto" panose="02000000000000000000" pitchFamily="2" charset="0"/>
                <a:cs typeface="Clear Sans" panose="020B0503030202020304" pitchFamily="34" charset="0"/>
              </a:rPr>
              <a:t> to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AB4FD-A4FD-4EDE-B2D9-D9D1E301DD2B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cs typeface="Clear Sans" panose="020B0503030202020304" pitchFamily="34" charset="0"/>
              </a:rPr>
              <a:t>Richie Thetford									                 www.thetfordcountry.com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1EFE10-73A3-4C98-A1B8-254AD091D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246" y="975946"/>
            <a:ext cx="5301762" cy="44748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 dirty="0">
                <a:latin typeface="Roboto" panose="02000000000000000000" pitchFamily="2" charset="0"/>
                <a:cs typeface="Clear Sans" panose="020B0503030202020304" pitchFamily="34" charset="0"/>
              </a:rPr>
              <a:t>God’s judgments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Roboto Medium" panose="02000000000000000000" pitchFamily="2" charset="0"/>
                <a:cs typeface="Clear Sans Medium" panose="020B0603030202020304" pitchFamily="34" charset="0"/>
              </a:rPr>
              <a:t>Romans 2:5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Roboto Medium" panose="02000000000000000000" pitchFamily="2" charset="0"/>
                <a:cs typeface="Clear Sans Medium" panose="020B0603030202020304" pitchFamily="34" charset="0"/>
              </a:rPr>
              <a:t>John 7:24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Roboto Medium" panose="02000000000000000000" pitchFamily="2" charset="0"/>
                <a:cs typeface="Clear Sans Medium" panose="020B0603030202020304" pitchFamily="34" charset="0"/>
              </a:rPr>
              <a:t>James 2:1-4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Roboto Medium" panose="02000000000000000000" pitchFamily="2" charset="0"/>
                <a:cs typeface="Clear Sans Medium" panose="020B0603030202020304" pitchFamily="34" charset="0"/>
              </a:rPr>
              <a:t>Romans 2:2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Roboto Medium" panose="02000000000000000000" pitchFamily="2" charset="0"/>
                <a:cs typeface="Clear Sans Medium" panose="020B0603030202020304" pitchFamily="34" charset="0"/>
              </a:rPr>
              <a:t>1 Chronicles 13:7-10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Roboto Medium" panose="02000000000000000000" pitchFamily="2" charset="0"/>
                <a:cs typeface="Clear Sans Medium" panose="020B0603030202020304" pitchFamily="34" charset="0"/>
              </a:rPr>
              <a:t>1 Chronicles 15:13</a:t>
            </a:r>
          </a:p>
        </p:txBody>
      </p:sp>
      <p:pic>
        <p:nvPicPr>
          <p:cNvPr id="16" name="Content Placeholder 13">
            <a:extLst>
              <a:ext uri="{FF2B5EF4-FFF2-40B4-BE49-F238E27FC236}">
                <a16:creationId xmlns:a16="http://schemas.microsoft.com/office/drawing/2014/main" id="{656AAD71-0378-4A26-AD51-58D98946B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95216" cy="65502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CB4DD87-AEFF-49EA-8748-15C499EC3928}"/>
              </a:ext>
            </a:extLst>
          </p:cNvPr>
          <p:cNvSpPr/>
          <p:nvPr/>
        </p:nvSpPr>
        <p:spPr>
          <a:xfrm>
            <a:off x="6695216" y="6339254"/>
            <a:ext cx="5496784" cy="21096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459227-1980-4B5B-8016-828F0CF5FCAD}"/>
              </a:ext>
            </a:extLst>
          </p:cNvPr>
          <p:cNvSpPr/>
          <p:nvPr/>
        </p:nvSpPr>
        <p:spPr>
          <a:xfrm>
            <a:off x="1951892" y="5627081"/>
            <a:ext cx="2751993" cy="7078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0A2640-2E7A-474B-A520-C7A43A5C1D32}"/>
              </a:ext>
            </a:extLst>
          </p:cNvPr>
          <p:cNvSpPr txBox="1"/>
          <p:nvPr/>
        </p:nvSpPr>
        <p:spPr>
          <a:xfrm>
            <a:off x="-1" y="5627081"/>
            <a:ext cx="6695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Roboto" panose="02000000000000000000" pitchFamily="2" charset="0"/>
                <a:cs typeface="Clear Sans" panose="020B0503030202020304" pitchFamily="34" charset="0"/>
              </a:rPr>
              <a:t>Psalms 96</a:t>
            </a:r>
          </a:p>
        </p:txBody>
      </p:sp>
    </p:spTree>
    <p:extLst>
      <p:ext uri="{BB962C8B-B14F-4D97-AF65-F5344CB8AC3E}">
        <p14:creationId xmlns:p14="http://schemas.microsoft.com/office/powerpoint/2010/main" val="2234958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D158F-2F7F-4284-9C22-24513BC25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159E69-2D9A-409F-8892-5AA4E7379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929"/>
            <a:ext cx="12192000" cy="6928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226E59-F7F7-4E95-A8B5-9798CE9FD940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cs typeface="Clear Sans" panose="020B0503030202020304" pitchFamily="34" charset="0"/>
              </a:rPr>
              <a:t>Richie Thetford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852470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97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Clear Sans</vt:lpstr>
      <vt:lpstr>Clear Sans Medium</vt:lpstr>
      <vt:lpstr>Roboto</vt:lpstr>
      <vt:lpstr>Roboto Medium</vt:lpstr>
      <vt:lpstr>Office Theme</vt:lpstr>
      <vt:lpstr>Giving Thanks to God</vt:lpstr>
      <vt:lpstr>Giving Thanks to God</vt:lpstr>
      <vt:lpstr>Giving Thanks to God</vt:lpstr>
      <vt:lpstr>Giving Thanks to God</vt:lpstr>
      <vt:lpstr>Giving Thanks to God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Thanks to God</dc:title>
  <dc:creator>Richard Thetford</dc:creator>
  <cp:lastModifiedBy>Richard Thetford</cp:lastModifiedBy>
  <cp:revision>13</cp:revision>
  <dcterms:created xsi:type="dcterms:W3CDTF">2018-08-10T20:43:19Z</dcterms:created>
  <dcterms:modified xsi:type="dcterms:W3CDTF">2018-11-18T22:48:25Z</dcterms:modified>
</cp:coreProperties>
</file>