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7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A506E-0368-461B-ACA4-53921C63E6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B5768E-72A8-4380-87EA-FA730BFBD9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604ECD-A194-48F4-A092-9D4124D39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BEADA-11E3-4A87-87AB-5F4AD07943FE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B2632E-9D3B-4619-BCB8-8680B2964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B99921-5442-4A55-9F53-39E37DBDA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A375D-725A-46B5-B3A2-B88346131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632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A8D27-81D2-47E9-B238-788A650D9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23E654-8522-444A-95E4-D8E6770630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97BC42-767F-4E7E-AB31-33F0CAC60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BEADA-11E3-4A87-87AB-5F4AD07943FE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A762D8-1107-4EAB-964B-081D97EC7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6A02C-530B-4DA7-9F79-1D3004273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A375D-725A-46B5-B3A2-B88346131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3202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E4789E-79CE-47C0-9E9B-7D2E0671FD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39D01B-983D-4987-B019-DBB2CB1252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705467-47BD-446A-BB1E-1F7EFCD98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BEADA-11E3-4A87-87AB-5F4AD07943FE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9F5F6-D203-49F4-8B07-C1E8FE128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34D70F-677A-4901-BB08-6E2D5BD75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A375D-725A-46B5-B3A2-B88346131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136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A5502-F6F3-4C97-B2E7-23DB721D4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F53CC-984B-4644-A9B1-46F55E305D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413B9-4811-40D7-A01F-D68A518C9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BEADA-11E3-4A87-87AB-5F4AD07943FE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1C013B-B693-4ECE-8E60-EB49853B6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88100-EFEE-445E-BC68-13A83A54E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A375D-725A-46B5-B3A2-B88346131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686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95596-27DA-4D71-A04A-31ED82032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BB1CF1-50D6-43BD-9D01-DF71D7E59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34B21E-FEA2-482E-84B5-0842811AD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BEADA-11E3-4A87-87AB-5F4AD07943FE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265E58-AC43-460C-8EFF-C34CA718B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057DA-2CBA-416E-BF3B-59A386883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A375D-725A-46B5-B3A2-B88346131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98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A21DF-280B-44EF-B007-CC157B474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70042-7650-4ED9-9F2C-81B926CC9A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752B75-C7DF-4FE8-B06D-05CA2C0B0E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49D804-1AA3-456B-8727-387F893C5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BEADA-11E3-4A87-87AB-5F4AD07943FE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11816A-1521-4476-80C3-708C44E05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2E6C6A-CF72-4801-9745-777328971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A375D-725A-46B5-B3A2-B88346131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761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8B5D8-E137-42CE-9EAD-C5EE8FDFE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26CEF3-B934-4DDB-BF9D-81270E8A5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EB0A76-F126-44DB-90CF-4DF4937E7D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B2C81C-9F7E-4AF0-AFAE-365E53C465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678AAD-316F-459F-A46B-63877DF23C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7A755C-B5E0-420C-91A8-895D30E52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BEADA-11E3-4A87-87AB-5F4AD07943FE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BC34E6-6FC5-42AE-A9F8-B9BC1E69D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46C4D5-F4C3-4D7D-A76D-5A5E6BD21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A375D-725A-46B5-B3A2-B88346131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4743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8B7A3-A69F-46A1-993E-936AB1E08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6408F8-64E9-4D8D-8485-4A752665A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BEADA-11E3-4A87-87AB-5F4AD07943FE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E4B0D5-9CC7-4008-AADD-F456E9B02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51E52B-01F5-4113-BF33-8D99103F7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A375D-725A-46B5-B3A2-B88346131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423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6534FB-AE2C-419F-A0E3-82C2A0B8E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BEADA-11E3-4A87-87AB-5F4AD07943FE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939E20-4328-44DE-8969-FFF045D77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56318D-27C8-4706-A3EB-38AB61C6E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A375D-725A-46B5-B3A2-B88346131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2978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0E346-2999-4AE6-A9BA-5D6E9E294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C6A97-2D12-4ED6-B5E5-5CAAA2DEA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9D9386-5859-47E0-A306-C750A7CDB9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0C334F-1C74-4F4F-B6FF-F3ABB1B27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BEADA-11E3-4A87-87AB-5F4AD07943FE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87D55E-E800-4B53-9473-0BE9E6A25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85BDEA-4B97-4B71-8BC9-0FE39B6A1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A375D-725A-46B5-B3A2-B88346131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107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44C5D-63C9-40B2-8711-68DEEAC54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0A12F9-79E3-431A-8260-8E18D896A3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E6EB05-0AB0-4D35-A9E2-F5B5328CBC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8CA394-AA32-41F5-A669-DB3733A77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BEADA-11E3-4A87-87AB-5F4AD07943FE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CE2C0B-C5B6-4B23-9C02-C90A0C362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3B7324-22A9-470B-BDC2-901AD09ED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A375D-725A-46B5-B3A2-B88346131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658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7FFFE3-90B8-436B-A281-39B87F9C6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DB33BE-BC7E-4DD3-9AEF-1681A7B0E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8437A2-CE09-4B55-A853-451F5FA3FB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BEADA-11E3-4A87-87AB-5F4AD07943FE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B73C5F-BD9E-4716-A4C4-6490656108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3FFA0D-A435-4DBC-8C85-196309A3BC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A375D-725A-46B5-B3A2-B88346131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284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able, indoor, food, fruit&#10;&#10;Description automatically generated">
            <a:extLst>
              <a:ext uri="{FF2B5EF4-FFF2-40B4-BE49-F238E27FC236}">
                <a16:creationId xmlns:a16="http://schemas.microsoft.com/office/drawing/2014/main" id="{4456B7D7-628E-433A-8BD1-830B7C23C9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14" y="-7776"/>
            <a:ext cx="12257313" cy="65298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9AEBE2-BA6F-455B-BD1F-E23CFC608E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7249" y="102636"/>
            <a:ext cx="4942113" cy="2155372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Give Thanks</a:t>
            </a:r>
            <a:b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 God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CD4CB7-0EA5-4A8F-B344-5450A88309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47249" y="2563211"/>
            <a:ext cx="4942113" cy="252817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 100</a:t>
            </a:r>
          </a:p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Luke 17:11-19</a:t>
            </a:r>
          </a:p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1:21</a:t>
            </a:r>
          </a:p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Chronicles 15:26-28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2439E8-FECB-47EB-9AA1-55556C2054D8}"/>
              </a:ext>
            </a:extLst>
          </p:cNvPr>
          <p:cNvSpPr txBox="1"/>
          <p:nvPr/>
        </p:nvSpPr>
        <p:spPr>
          <a:xfrm>
            <a:off x="0" y="6522097"/>
            <a:ext cx="12191999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	              www.thetfordcountry.com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F42706-CC29-4238-9757-CB3BC2E1F921}"/>
              </a:ext>
            </a:extLst>
          </p:cNvPr>
          <p:cNvSpPr txBox="1"/>
          <p:nvPr/>
        </p:nvSpPr>
        <p:spPr>
          <a:xfrm>
            <a:off x="3013796" y="2208649"/>
            <a:ext cx="27525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 96</a:t>
            </a:r>
          </a:p>
        </p:txBody>
      </p:sp>
    </p:spTree>
    <p:extLst>
      <p:ext uri="{BB962C8B-B14F-4D97-AF65-F5344CB8AC3E}">
        <p14:creationId xmlns:p14="http://schemas.microsoft.com/office/powerpoint/2010/main" val="4188811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picture containing indoor, table, vase, flower&#10;&#10;Description automatically generated">
            <a:extLst>
              <a:ext uri="{FF2B5EF4-FFF2-40B4-BE49-F238E27FC236}">
                <a16:creationId xmlns:a16="http://schemas.microsoft.com/office/drawing/2014/main" id="{54ED1A73-4325-49F8-9998-AF804FDBDC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5220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807268-883C-4FE5-AB29-700FE728F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28829"/>
            <a:ext cx="12192000" cy="79802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BC7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We Give Thanks to God in Song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3BB0E-E869-49DB-B82F-C925D8872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2819" y="2252799"/>
            <a:ext cx="5626359" cy="2805767"/>
          </a:xfrm>
        </p:spPr>
        <p:txBody>
          <a:bodyPr>
            <a:noAutofit/>
          </a:bodyPr>
          <a:lstStyle/>
          <a:p>
            <a:r>
              <a:rPr lang="en-US" sz="3200" dirty="0"/>
              <a:t>Ephesians 5:19-20</a:t>
            </a:r>
          </a:p>
          <a:p>
            <a:r>
              <a:rPr lang="en-US" sz="3200" dirty="0"/>
              <a:t>Colossians 3:16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8A9C2F-7B19-47A7-9044-85F82FEA26B6}"/>
              </a:ext>
            </a:extLst>
          </p:cNvPr>
          <p:cNvSpPr txBox="1"/>
          <p:nvPr/>
        </p:nvSpPr>
        <p:spPr>
          <a:xfrm>
            <a:off x="0" y="6522097"/>
            <a:ext cx="12191999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	              www.thetfordcountry.com</a:t>
            </a:r>
          </a:p>
        </p:txBody>
      </p:sp>
      <p:pic>
        <p:nvPicPr>
          <p:cNvPr id="8" name="Picture 7" descr="A close up of a device&#10;&#10;Description automatically generated">
            <a:extLst>
              <a:ext uri="{FF2B5EF4-FFF2-40B4-BE49-F238E27FC236}">
                <a16:creationId xmlns:a16="http://schemas.microsoft.com/office/drawing/2014/main" id="{49E55178-A08D-43AE-A7C9-B793A58CFE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215" y="1344853"/>
            <a:ext cx="3413759" cy="341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228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picture containing indoor, table, vase, flower&#10;&#10;Description automatically generated">
            <a:extLst>
              <a:ext uri="{FF2B5EF4-FFF2-40B4-BE49-F238E27FC236}">
                <a16:creationId xmlns:a16="http://schemas.microsoft.com/office/drawing/2014/main" id="{54ED1A73-4325-49F8-9998-AF804FDBDC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5220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807268-883C-4FE5-AB29-700FE728F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28829"/>
            <a:ext cx="12192000" cy="79802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BC7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We Give Thanks to God for Blessings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3BB0E-E869-49DB-B82F-C925D8872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2819" y="2252799"/>
            <a:ext cx="5626359" cy="2805767"/>
          </a:xfrm>
        </p:spPr>
        <p:txBody>
          <a:bodyPr>
            <a:noAutofit/>
          </a:bodyPr>
          <a:lstStyle/>
          <a:p>
            <a:r>
              <a:rPr lang="en-US" sz="3200" dirty="0"/>
              <a:t>Psalms 71:15</a:t>
            </a:r>
          </a:p>
          <a:p>
            <a:r>
              <a:rPr lang="en-US" sz="3200" dirty="0"/>
              <a:t>Exodus 15:1-2</a:t>
            </a:r>
          </a:p>
          <a:p>
            <a:r>
              <a:rPr lang="en-US" sz="3200" dirty="0"/>
              <a:t>Acts 4:12</a:t>
            </a:r>
          </a:p>
          <a:p>
            <a:r>
              <a:rPr lang="en-US" sz="3200" dirty="0"/>
              <a:t>Psalms 29:2</a:t>
            </a:r>
          </a:p>
          <a:p>
            <a:r>
              <a:rPr lang="en-US" sz="3200" dirty="0"/>
              <a:t>Psalms 40:5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8A9C2F-7B19-47A7-9044-85F82FEA26B6}"/>
              </a:ext>
            </a:extLst>
          </p:cNvPr>
          <p:cNvSpPr txBox="1"/>
          <p:nvPr/>
        </p:nvSpPr>
        <p:spPr>
          <a:xfrm>
            <a:off x="0" y="6522097"/>
            <a:ext cx="12191999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	              www.thetfordcountry.com</a:t>
            </a:r>
          </a:p>
        </p:txBody>
      </p:sp>
      <p:pic>
        <p:nvPicPr>
          <p:cNvPr id="9" name="Picture 8" descr="A group of people around each other&#10;&#10;Description automatically generated">
            <a:extLst>
              <a:ext uri="{FF2B5EF4-FFF2-40B4-BE49-F238E27FC236}">
                <a16:creationId xmlns:a16="http://schemas.microsoft.com/office/drawing/2014/main" id="{9F817847-3E81-40A8-9C82-6DBFC29F53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39809"/>
            <a:ext cx="2643320" cy="323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764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picture containing indoor, table, vase, flower&#10;&#10;Description automatically generated">
            <a:extLst>
              <a:ext uri="{FF2B5EF4-FFF2-40B4-BE49-F238E27FC236}">
                <a16:creationId xmlns:a16="http://schemas.microsoft.com/office/drawing/2014/main" id="{54ED1A73-4325-49F8-9998-AF804FDBDC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5220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807268-883C-4FE5-AB29-700FE728F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28829"/>
            <a:ext cx="12192000" cy="79802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BC7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Give Thanks for His Judgments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3BB0E-E869-49DB-B82F-C925D8872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2819" y="2252799"/>
            <a:ext cx="5626359" cy="2805767"/>
          </a:xfrm>
        </p:spPr>
        <p:txBody>
          <a:bodyPr>
            <a:noAutofit/>
          </a:bodyPr>
          <a:lstStyle/>
          <a:p>
            <a:r>
              <a:rPr lang="en-US" sz="3200" dirty="0"/>
              <a:t>Romans 2:5</a:t>
            </a:r>
          </a:p>
          <a:p>
            <a:r>
              <a:rPr lang="en-US" sz="3200" dirty="0"/>
              <a:t>John 7:24</a:t>
            </a:r>
          </a:p>
          <a:p>
            <a:r>
              <a:rPr lang="en-US" sz="3200" dirty="0"/>
              <a:t>James 2:1-4</a:t>
            </a:r>
          </a:p>
          <a:p>
            <a:r>
              <a:rPr lang="en-US" sz="3200" dirty="0"/>
              <a:t>Romans 2:2</a:t>
            </a:r>
          </a:p>
          <a:p>
            <a:r>
              <a:rPr lang="en-US" sz="3200" dirty="0"/>
              <a:t>1 Chronicles 13:7-11; 15:13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8A9C2F-7B19-47A7-9044-85F82FEA26B6}"/>
              </a:ext>
            </a:extLst>
          </p:cNvPr>
          <p:cNvSpPr txBox="1"/>
          <p:nvPr/>
        </p:nvSpPr>
        <p:spPr>
          <a:xfrm>
            <a:off x="0" y="6522097"/>
            <a:ext cx="12191999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	              www.thetfordcountry.com</a:t>
            </a:r>
          </a:p>
        </p:txBody>
      </p:sp>
      <p:pic>
        <p:nvPicPr>
          <p:cNvPr id="7" name="Picture 6" descr="A picture containing person, person, young, board&#10;&#10;Description automatically generated">
            <a:extLst>
              <a:ext uri="{FF2B5EF4-FFF2-40B4-BE49-F238E27FC236}">
                <a16:creationId xmlns:a16="http://schemas.microsoft.com/office/drawing/2014/main" id="{4D83676C-74FF-42C0-93E7-E511A5851B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618" y="2127380"/>
            <a:ext cx="2813536" cy="237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436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C3EDFBA-F2E5-4C0F-AD28-286DD73C60BA}"/>
              </a:ext>
            </a:extLst>
          </p:cNvPr>
          <p:cNvSpPr txBox="1"/>
          <p:nvPr/>
        </p:nvSpPr>
        <p:spPr>
          <a:xfrm>
            <a:off x="0" y="6522097"/>
            <a:ext cx="12191999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Richie Thetford									              www.thetfordcountry.com</a:t>
            </a:r>
          </a:p>
        </p:txBody>
      </p:sp>
      <p:pic>
        <p:nvPicPr>
          <p:cNvPr id="7" name="Picture 6" descr="Food on a table&#10;&#10;Description automatically generated">
            <a:extLst>
              <a:ext uri="{FF2B5EF4-FFF2-40B4-BE49-F238E27FC236}">
                <a16:creationId xmlns:a16="http://schemas.microsoft.com/office/drawing/2014/main" id="{ABEABC62-D3BA-4BD8-AEC6-D5B6F064C9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5220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75DAC7-7147-4D51-B57F-6C4EF07B8B1B}"/>
              </a:ext>
            </a:extLst>
          </p:cNvPr>
          <p:cNvSpPr txBox="1"/>
          <p:nvPr/>
        </p:nvSpPr>
        <p:spPr>
          <a:xfrm>
            <a:off x="0" y="1110343"/>
            <a:ext cx="121920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Remember and be THANKFUL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Colossians 2:7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Philippians 4:6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Revelation 7:12</a:t>
            </a:r>
          </a:p>
        </p:txBody>
      </p:sp>
    </p:spTree>
    <p:extLst>
      <p:ext uri="{BB962C8B-B14F-4D97-AF65-F5344CB8AC3E}">
        <p14:creationId xmlns:p14="http://schemas.microsoft.com/office/powerpoint/2010/main" val="1041846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157</Words>
  <Application>Microsoft Office PowerPoint</Application>
  <PresentationFormat>Widescreen</PresentationFormat>
  <Paragraphs>30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Give Thanks to God</vt:lpstr>
      <vt:lpstr>We Give Thanks to God in Song</vt:lpstr>
      <vt:lpstr>We Give Thanks to God for Blessings</vt:lpstr>
      <vt:lpstr>Give Thanks for His Judgments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Give Thanks to God</dc:title>
  <dc:creator>Richard Thetford</dc:creator>
  <cp:lastModifiedBy>Richard Thetford</cp:lastModifiedBy>
  <cp:revision>12</cp:revision>
  <dcterms:created xsi:type="dcterms:W3CDTF">2020-09-08T18:30:15Z</dcterms:created>
  <dcterms:modified xsi:type="dcterms:W3CDTF">2020-11-22T16:09:01Z</dcterms:modified>
</cp:coreProperties>
</file>