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9" r:id="rId3"/>
    <p:sldId id="257" r:id="rId4"/>
    <p:sldId id="261" r:id="rId5"/>
    <p:sldId id="262" r:id="rId6"/>
    <p:sldId id="265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10/29/2011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10/29/2011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10/29/2011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10/29/2011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10/29/2011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10/29/2011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10/29/2011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10/29/2011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10/29/2011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10/29/2011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10/29/2011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10/29/2011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split orient="vert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5562600"/>
            <a:ext cx="8534400" cy="8382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Joshua 14:6-13; 15:13-14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Mounta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399" y="540069"/>
            <a:ext cx="8103507" cy="464153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838200"/>
            <a:ext cx="8077200" cy="7620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Give Me This Mountain!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ounta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399" y="540069"/>
            <a:ext cx="5486401" cy="314250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5486400" cy="762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Give Me This Mountain!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410200" y="1600200"/>
            <a:ext cx="3200400" cy="990600"/>
          </a:xfrm>
          <a:prstGeom prst="roundRect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10200" y="1600200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CALEB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533400" y="3581400"/>
            <a:ext cx="5486400" cy="1905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The Man</a:t>
            </a:r>
            <a:br>
              <a:rPr lang="en-US" b="1" dirty="0" smtClean="0"/>
            </a:br>
            <a:r>
              <a:rPr lang="en-US" b="1" dirty="0" smtClean="0"/>
              <a:t>The mountain</a:t>
            </a:r>
            <a:br>
              <a:rPr lang="en-US" b="1" dirty="0" smtClean="0"/>
            </a:br>
            <a:r>
              <a:rPr lang="en-US" b="1" dirty="0" smtClean="0"/>
              <a:t>the Message</a:t>
            </a:r>
            <a:endParaRPr lang="en-US" b="1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The man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recognized leader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Numbers 13:1-3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man of courage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Numbers 13:21, 30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Joshua 15:13-14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Dedicated to the cause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Numbers 13:3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 of faith and trust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Numbers 13:26-30; 14:8-9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5410200" y="457200"/>
            <a:ext cx="3200400" cy="990600"/>
          </a:xfrm>
          <a:prstGeom prst="roundRect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410200" y="457200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CALEB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 descr="spi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1600200"/>
            <a:ext cx="3672667" cy="2438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The mountain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“Now therefore give me this mountain”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Joshua 14:12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Hill country belonged to sons of </a:t>
            </a:r>
            <a:r>
              <a:rPr lang="en-U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Anak</a:t>
            </a:r>
            <a:endPara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Numbers 13:33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Two things in the mountains of Hebron: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 challenge to Caleb’s faith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An opportunity for God to demonstrate His faithfulness to keep His promises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5410200" y="457200"/>
            <a:ext cx="3200400" cy="990600"/>
          </a:xfrm>
          <a:prstGeom prst="roundRect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410200" y="457200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CALEB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The message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lesson in character</a:t>
            </a:r>
          </a:p>
          <a:p>
            <a:pPr lvl="1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Courage</a:t>
            </a:r>
          </a:p>
          <a:p>
            <a:pPr lvl="2"/>
            <a:r>
              <a:rPr lang="en-US" sz="2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 Timothy 1:6-8</a:t>
            </a:r>
          </a:p>
          <a:p>
            <a:pPr lvl="2"/>
            <a:r>
              <a:rPr lang="en-US" sz="2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 Timothy 1:12</a:t>
            </a:r>
          </a:p>
          <a:p>
            <a:pPr lvl="1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Faith</a:t>
            </a:r>
          </a:p>
          <a:p>
            <a:pPr lvl="2"/>
            <a:r>
              <a:rPr lang="en-US" sz="2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Hebrews 11:6</a:t>
            </a:r>
          </a:p>
          <a:p>
            <a:pPr lvl="2"/>
            <a:r>
              <a:rPr lang="en-US" sz="2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Matthew 6:33</a:t>
            </a:r>
          </a:p>
          <a:p>
            <a:pPr lvl="2"/>
            <a:r>
              <a:rPr lang="en-US" sz="2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Matthew 7:7-8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5410200" y="457200"/>
            <a:ext cx="3200400" cy="990600"/>
          </a:xfrm>
          <a:prstGeom prst="roundRect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410200" y="457200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CALEB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85800" y="5715000"/>
            <a:ext cx="7772400" cy="609600"/>
          </a:xfrm>
          <a:prstGeom prst="roundRect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09600" y="571500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Caleb’s key to success is our key to success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 descr="Caleb_before_Joshua__C-7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1676400"/>
            <a:ext cx="2861659" cy="3276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conclusion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 don’t have to be afraid to face our mountains in life!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Matthew 17:20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 can’t hold back, doubt or waver!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James 1:6-8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Matthew 7:21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5410200" y="457200"/>
            <a:ext cx="3200400" cy="990600"/>
          </a:xfrm>
          <a:prstGeom prst="roundRect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410200" y="457200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CALEB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 descr="Bible reading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600" y="3733800"/>
            <a:ext cx="4419600" cy="2667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5562600"/>
            <a:ext cx="8534400" cy="8382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Joshua 14:8,14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Mounta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399" y="540069"/>
            <a:ext cx="8103507" cy="464153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685800"/>
            <a:ext cx="8077200" cy="7620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Give Me This Mountain!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" y="1524000"/>
            <a:ext cx="79248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000" dirty="0" smtClean="0">
                <a:ln w="6350"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“Nevertheless my brethren who went up with me made the heart of the people melt, but I</a:t>
            </a:r>
            <a:r>
              <a:rPr lang="en-US" sz="3000" dirty="0" smtClean="0">
                <a:ln w="6350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smtClean="0">
                <a:ln w="6350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wholly followed the LORD</a:t>
            </a:r>
            <a:r>
              <a:rPr lang="en-US" sz="3000" b="1" dirty="0" smtClean="0">
                <a:ln w="6350"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smtClean="0">
                <a:ln w="6350"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my God…….Hebron therefore became the inheritance of Caleb the son of </a:t>
            </a:r>
            <a:r>
              <a:rPr lang="en-US" sz="3000" dirty="0" err="1" smtClean="0">
                <a:ln w="6350"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Jephunneh</a:t>
            </a:r>
            <a:r>
              <a:rPr lang="en-US" sz="3000" dirty="0" smtClean="0">
                <a:ln w="6350"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the </a:t>
            </a:r>
            <a:r>
              <a:rPr lang="en-US" sz="3000" dirty="0" err="1" smtClean="0">
                <a:ln w="6350"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Kenizzite</a:t>
            </a:r>
            <a:r>
              <a:rPr lang="en-US" sz="3000" dirty="0" smtClean="0">
                <a:ln w="6350"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to this day, because he </a:t>
            </a:r>
            <a:r>
              <a:rPr lang="en-US" sz="3000" b="1" dirty="0" smtClean="0">
                <a:ln w="6350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wholly followed the LORD</a:t>
            </a:r>
            <a:r>
              <a:rPr lang="en-US" sz="3000" dirty="0" smtClean="0">
                <a:ln w="6350"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God of Israel.”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88</TotalTime>
  <Words>217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Trek</vt:lpstr>
      <vt:lpstr>Joshua 14:6-13; 15:13-14</vt:lpstr>
      <vt:lpstr>The Man The mountain the Message</vt:lpstr>
      <vt:lpstr>The man</vt:lpstr>
      <vt:lpstr>The mountain</vt:lpstr>
      <vt:lpstr>The message</vt:lpstr>
      <vt:lpstr>conclusion</vt:lpstr>
      <vt:lpstr>Joshua 14:8,14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Joshua 14:6-13; 15:13-14</dc:title>
  <dc:creator>Richard Thetford</dc:creator>
  <cp:lastModifiedBy>Richard Thetford</cp:lastModifiedBy>
  <cp:revision>12</cp:revision>
  <dcterms:created xsi:type="dcterms:W3CDTF">2011-10-14T16:37:39Z</dcterms:created>
  <dcterms:modified xsi:type="dcterms:W3CDTF">2011-10-29T21:42:20Z</dcterms:modified>
</cp:coreProperties>
</file>