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9" r:id="rId3"/>
    <p:sldId id="257" r:id="rId4"/>
    <p:sldId id="261" r:id="rId5"/>
    <p:sldId id="262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10/29/2011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562600"/>
            <a:ext cx="85344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Joshua 14:6-13; 15:13-14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ount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99" y="540069"/>
            <a:ext cx="8103507" cy="46415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8077200" cy="762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Give Me This Mountain!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unt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99" y="540069"/>
            <a:ext cx="5486401" cy="31425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5486400" cy="762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Give Me This Mountain!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10200" y="1600200"/>
            <a:ext cx="3200400" cy="9906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10200" y="16002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CALEB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533400" y="3581400"/>
            <a:ext cx="5486400" cy="1905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The Man</a:t>
            </a:r>
            <a:br>
              <a:rPr lang="en-US" b="1" dirty="0" smtClean="0"/>
            </a:br>
            <a:r>
              <a:rPr lang="en-US" b="1" dirty="0" smtClean="0"/>
              <a:t>The mountain</a:t>
            </a:r>
            <a:br>
              <a:rPr lang="en-US" b="1" dirty="0" smtClean="0"/>
            </a:br>
            <a:r>
              <a:rPr lang="en-US" b="1" dirty="0" smtClean="0"/>
              <a:t>the Message</a:t>
            </a:r>
            <a:endParaRPr lang="en-US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man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recognized leader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Numbers 13:1-3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man of courage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Numbers 13:21, 30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Joshua 15:13-14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Dedicated to the cause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Numbers 13:3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 of faith and trust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Numbers 13:26-30; 14:8-9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410200" y="457200"/>
            <a:ext cx="3200400" cy="9906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10200" y="4572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CALEB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sp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1600200"/>
            <a:ext cx="3672667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mountain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“Now therefore give me this mountain”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Joshua 14:12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Hill country belonged to sons of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Anak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Numbers 13:33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Two things in the mountains of Hebron: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challenge to Caleb’s faith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 opportunity for God to demonstrate His faithfulness to keep His promises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410200" y="457200"/>
            <a:ext cx="3200400" cy="9906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10200" y="4572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CALEB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message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lesson in character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Courage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1:6-8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1:12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Faith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11:6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6:33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7:7-8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410200" y="457200"/>
            <a:ext cx="3200400" cy="9906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10200" y="4572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CALEB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5800" y="5715000"/>
            <a:ext cx="7772400" cy="6096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57150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Caleb’s key to success is our key to success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Caleb_before_Joshua__C-7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1676400"/>
            <a:ext cx="2861659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don’t have to be afraid to face our mountains in life!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17:20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can’t hold back, doubt or waver!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1:6-8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7:21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410200" y="457200"/>
            <a:ext cx="3200400" cy="9906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10200" y="4572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CALEB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Bible reading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733800"/>
            <a:ext cx="44196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562600"/>
            <a:ext cx="85344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Joshua 14:8,14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ount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99" y="540069"/>
            <a:ext cx="8103507" cy="46415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8077200" cy="762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Give Me This Mountain!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1524000"/>
            <a:ext cx="7924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“Nevertheless my brethren who went up with me made the heart of the people melt, but I</a:t>
            </a:r>
            <a:r>
              <a:rPr lang="en-US" sz="30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wholly followed the LORD</a:t>
            </a:r>
            <a:r>
              <a:rPr lang="en-US" sz="3000" b="1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God…….Hebron therefore became the inheritance of Caleb the son of </a:t>
            </a:r>
            <a:r>
              <a:rPr lang="en-US" sz="3000" dirty="0" err="1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Jephunneh</a:t>
            </a:r>
            <a:r>
              <a:rPr lang="en-US" sz="30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the </a:t>
            </a:r>
            <a:r>
              <a:rPr lang="en-US" sz="3000" dirty="0" err="1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Kenizzite</a:t>
            </a:r>
            <a:r>
              <a:rPr lang="en-US" sz="30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this day, because he </a:t>
            </a:r>
            <a:r>
              <a:rPr lang="en-US" sz="3000" b="1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wholly followed the LORD</a:t>
            </a:r>
            <a:r>
              <a:rPr lang="en-US" sz="30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God of Israel.”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</TotalTime>
  <Words>217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Joshua 14:6-13; 15:13-14</vt:lpstr>
      <vt:lpstr>The Man The mountain the Message</vt:lpstr>
      <vt:lpstr>The man</vt:lpstr>
      <vt:lpstr>The mountain</vt:lpstr>
      <vt:lpstr>The message</vt:lpstr>
      <vt:lpstr>conclusion</vt:lpstr>
      <vt:lpstr>Joshua 14:8,14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Joshua 14:6-13; 15:13-14</dc:title>
  <dc:creator>Richard Thetford</dc:creator>
  <cp:lastModifiedBy>Richard Thetford</cp:lastModifiedBy>
  <cp:revision>12</cp:revision>
  <dcterms:created xsi:type="dcterms:W3CDTF">2011-10-14T16:37:39Z</dcterms:created>
  <dcterms:modified xsi:type="dcterms:W3CDTF">2011-10-29T21:42:20Z</dcterms:modified>
</cp:coreProperties>
</file>