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1" r:id="rId6"/>
    <p:sldId id="262" r:id="rId7"/>
    <p:sldId id="263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50CD35-3488-43AA-B5FC-B8D2E0E5E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D3A2D-325D-43B3-AD08-92DA61C89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70242-D98F-4CA2-AA36-61B2129D3457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C9CF5-6832-4C16-84DD-69D490A927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00772-0433-4971-B886-8CC9B08E3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ABCAE-FFE3-4AA0-AEDB-071C3BC5D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1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6049E-91CC-41D7-86A4-048631A56457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407AF-B087-4509-BB09-FC5C1A27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0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3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9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65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32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52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76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40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2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2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69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9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84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19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05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10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17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8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38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6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uquet of flowers">
            <a:extLst>
              <a:ext uri="{FF2B5EF4-FFF2-40B4-BE49-F238E27FC236}">
                <a16:creationId xmlns:a16="http://schemas.microsoft.com/office/drawing/2014/main" id="{718EB7F9-40D1-422D-8A3D-8DE631B08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3" b="7813"/>
          <a:stretch/>
        </p:blipFill>
        <p:spPr>
          <a:xfrm>
            <a:off x="-3176" y="-27983"/>
            <a:ext cx="12192000" cy="6857991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F08EB-495B-4F59-9AE0-81E72B1F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374674"/>
            <a:ext cx="8133478" cy="94024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Gifts of God</a:t>
            </a:r>
            <a:endParaRPr lang="ru-RU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B736C-9A72-4014-8CFF-9DFDB6F30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267654"/>
            <a:ext cx="8133478" cy="604012"/>
          </a:xfrm>
        </p:spPr>
        <p:txBody>
          <a:bodyPr>
            <a:noAutofit/>
          </a:bodyPr>
          <a:lstStyle/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God has given us many precious gifts</a:t>
            </a:r>
            <a:endParaRPr lang="ru-RU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8C3AC-C31F-4F6F-9639-39C4E981FC92}"/>
              </a:ext>
            </a:extLst>
          </p:cNvPr>
          <p:cNvSpPr txBox="1"/>
          <p:nvPr/>
        </p:nvSpPr>
        <p:spPr>
          <a:xfrm>
            <a:off x="0" y="6522102"/>
            <a:ext cx="1219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857943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6A30-8EE2-48C3-8A54-1E53EA3C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Material Gifts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1BFC1-7787-44A5-B17C-2CFC839C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479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6:25-26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Rain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5:45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Good Health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Philippians 2:25-30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3CF8A-5F6E-4CED-87C9-2CAB3026A185}"/>
              </a:ext>
            </a:extLst>
          </p:cNvPr>
          <p:cNvSpPr txBox="1"/>
          <p:nvPr/>
        </p:nvSpPr>
        <p:spPr>
          <a:xfrm>
            <a:off x="0" y="6522102"/>
            <a:ext cx="1219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DF56229D-7555-472B-A263-5681F0ED2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110" y="2122751"/>
            <a:ext cx="5284797" cy="425938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D83B253-9BAE-40B7-9CEB-5D308C8BD9F1}"/>
              </a:ext>
            </a:extLst>
          </p:cNvPr>
          <p:cNvSpPr/>
          <p:nvPr/>
        </p:nvSpPr>
        <p:spPr>
          <a:xfrm>
            <a:off x="7072604" y="2584580"/>
            <a:ext cx="1408923" cy="709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44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6A30-8EE2-48C3-8A54-1E53EA3C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Material Gifts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1BFC1-7787-44A5-B17C-2CFC839C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479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Sleep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Proverbs 3:23-24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All Things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Timothy 6:17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Our Needs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Philippians 4:19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3CF8A-5F6E-4CED-87C9-2CAB3026A185}"/>
              </a:ext>
            </a:extLst>
          </p:cNvPr>
          <p:cNvSpPr txBox="1"/>
          <p:nvPr/>
        </p:nvSpPr>
        <p:spPr>
          <a:xfrm>
            <a:off x="0" y="6522102"/>
            <a:ext cx="1219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 descr="A group of cherries on a branch&#10;&#10;Description automatically generated with low confidence">
            <a:extLst>
              <a:ext uri="{FF2B5EF4-FFF2-40B4-BE49-F238E27FC236}">
                <a16:creationId xmlns:a16="http://schemas.microsoft.com/office/drawing/2014/main" id="{3B2E4B54-B281-48DB-943E-96373B6BC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191" y="2172170"/>
            <a:ext cx="7368109" cy="41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60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6A30-8EE2-48C3-8A54-1E53EA3C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Spiritual Gifts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1BFC1-7787-44A5-B17C-2CFC839C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479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Jesus Christ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3:16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Holy Spirit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11:13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Grace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4:6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3CF8A-5F6E-4CED-87C9-2CAB3026A185}"/>
              </a:ext>
            </a:extLst>
          </p:cNvPr>
          <p:cNvSpPr txBox="1"/>
          <p:nvPr/>
        </p:nvSpPr>
        <p:spPr>
          <a:xfrm>
            <a:off x="0" y="6522102"/>
            <a:ext cx="1219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 descr="Clouds in the sky&#10;&#10;Description automatically generated with medium confidence">
            <a:extLst>
              <a:ext uri="{FF2B5EF4-FFF2-40B4-BE49-F238E27FC236}">
                <a16:creationId xmlns:a16="http://schemas.microsoft.com/office/drawing/2014/main" id="{AD20D3EE-5ECF-4AC5-B65A-166A58855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196" y="2143708"/>
            <a:ext cx="8140255" cy="42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18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6A30-8EE2-48C3-8A54-1E53EA3C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Spiritual Gifts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1BFC1-7787-44A5-B17C-2CFC839C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479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Wisdom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1:5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Repentance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11:17-18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Faith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2:8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3CF8A-5F6E-4CED-87C9-2CAB3026A185}"/>
              </a:ext>
            </a:extLst>
          </p:cNvPr>
          <p:cNvSpPr txBox="1"/>
          <p:nvPr/>
        </p:nvSpPr>
        <p:spPr>
          <a:xfrm>
            <a:off x="0" y="6522102"/>
            <a:ext cx="1219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8" name="Picture 7" descr="A picture containing text, black, screenshot, silhouette&#10;&#10;Description automatically generated">
            <a:extLst>
              <a:ext uri="{FF2B5EF4-FFF2-40B4-BE49-F238E27FC236}">
                <a16:creationId xmlns:a16="http://schemas.microsoft.com/office/drawing/2014/main" id="{A01BAE15-727D-4281-B956-1A428EECE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39597"/>
            <a:ext cx="4266606" cy="42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8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6A30-8EE2-48C3-8A54-1E53EA3C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Spiritual Gifts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1BFC1-7787-44A5-B17C-2CFC839C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479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Peace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Philippians 4:6-7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Glory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Peter 5:10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Eternal Life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4:1, 9; John 10:28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3CF8A-5F6E-4CED-87C9-2CAB3026A185}"/>
              </a:ext>
            </a:extLst>
          </p:cNvPr>
          <p:cNvSpPr txBox="1"/>
          <p:nvPr/>
        </p:nvSpPr>
        <p:spPr>
          <a:xfrm>
            <a:off x="0" y="6522102"/>
            <a:ext cx="1219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1798F65C-F50C-4DD1-B1B8-67CDC1945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840" y="2125518"/>
            <a:ext cx="5785427" cy="42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4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ECF6E53-BD29-4C0D-9AD3-3E1708826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353D341A-76E2-4E18-9186-A23AB8AF9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ADD72CF-72AC-41C3-AC1A-1C864D311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1B680D3-33DA-4AED-8452-A96B49AAA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B0847-8314-49E9-A34A-F9CFC543C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53" y="4587417"/>
            <a:ext cx="8664510" cy="940240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We are loved – stay the course!</a:t>
            </a:r>
            <a:endParaRPr lang="ru-RU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open window with vine of flowers just outside">
            <a:extLst>
              <a:ext uri="{FF2B5EF4-FFF2-40B4-BE49-F238E27FC236}">
                <a16:creationId xmlns:a16="http://schemas.microsoft.com/office/drawing/2014/main" id="{08C3D6AC-AE28-4838-90FB-862C516531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"/>
          <a:stretch/>
        </p:blipFill>
        <p:spPr>
          <a:xfrm>
            <a:off x="20" y="10"/>
            <a:ext cx="896618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B854EE0-7215-4BC8-8518-42D6DB206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70F728-C2F1-46CE-BA22-F8F0CDF9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2791CF-354A-4144-A3C0-4AC897843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575A5D-6616-4922-B9A7-5E835CB08FE9}"/>
              </a:ext>
            </a:extLst>
          </p:cNvPr>
          <p:cNvSpPr txBox="1"/>
          <p:nvPr/>
        </p:nvSpPr>
        <p:spPr>
          <a:xfrm>
            <a:off x="0" y="6522102"/>
            <a:ext cx="1219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26901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EA243F-4842-4A6C-BACC-DCE3295B4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BFB6A6-81E7-4A67-BD9D-2BF44826392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990C2E3-0070-478C-8A9C-BB830DA6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design</Template>
  <TotalTime>58</TotalTime>
  <Words>277</Words>
  <Application>Microsoft Office PowerPoint</Application>
  <PresentationFormat>Widescreen</PresentationFormat>
  <Paragraphs>47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Berlin</vt:lpstr>
      <vt:lpstr>Gifts of God</vt:lpstr>
      <vt:lpstr>Material Gifts</vt:lpstr>
      <vt:lpstr>Material Gifts</vt:lpstr>
      <vt:lpstr>Spiritual Gifts</vt:lpstr>
      <vt:lpstr>Spiritual Gifts</vt:lpstr>
      <vt:lpstr>Spiritual Gifts</vt:lpstr>
      <vt:lpstr>We are loved – stay the course!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Gifts of God</dc:title>
  <dc:creator>Richard Thetford</dc:creator>
  <cp:lastModifiedBy>Richard Thetford</cp:lastModifiedBy>
  <cp:revision>10</cp:revision>
  <dcterms:created xsi:type="dcterms:W3CDTF">2021-07-07T01:34:41Z</dcterms:created>
  <dcterms:modified xsi:type="dcterms:W3CDTF">2021-07-11T21:58:03Z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