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4747"/>
    <a:srgbClr val="FF3B3B"/>
    <a:srgbClr val="FF5050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6D38-EB29-409D-BC2A-4A8188AE98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97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09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57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6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47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1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9BF-3CA0-4E5B-8B87-0695BCF3ED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5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B027-8D51-4605-B82E-89A5E68437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3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FAE6-2ED1-4C0C-9CF9-363C79E303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9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ACDF-5B25-4E7C-AD5A-5B4CC51EA1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D8A0-E7C4-4735-A273-AB48BB10B3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62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D64-1642-43D5-9AE5-307ACEC3CE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08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3DAD-4BF7-41C9-A60F-3A43C1E917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8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794-D55F-413B-91C4-0918B6F57A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4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5B0B-CC54-4A30-971B-F4BD38D4A1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5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DA02-4402-4368-AE50-B55975F0C2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20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046697-3E91-4595-95AC-9831BE31E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5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6F3E5B-5CC2-4FDD-B854-4AFA60089A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8001000" cy="1039614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tx1"/>
                </a:solidFill>
                <a:latin typeface="Segoe UI" panose="020B0502040204020203" pitchFamily="34" charset="0"/>
              </a:rPr>
              <a:t>4 </a:t>
            </a:r>
            <a:r>
              <a:rPr lang="en-US" altLang="en-US" sz="6000" b="1" dirty="0">
                <a:latin typeface="Segoe UI" panose="020B0502040204020203" pitchFamily="34" charset="0"/>
              </a:rPr>
              <a:t>Fundamental Needs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A4000C3-76B8-4019-8042-228D34FCE3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1828800"/>
            <a:ext cx="4343400" cy="3505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chemeClr val="tx1"/>
                </a:solidFill>
                <a:latin typeface="Segoe UI" panose="020B0502040204020203" pitchFamily="34" charset="0"/>
              </a:rPr>
              <a:t>Need to 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Know</a:t>
            </a:r>
          </a:p>
          <a:p>
            <a:pPr algn="ctr"/>
            <a:r>
              <a:rPr lang="en-US" altLang="en-US" sz="4800" dirty="0">
                <a:solidFill>
                  <a:schemeClr val="tx1"/>
                </a:solidFill>
                <a:latin typeface="Segoe UI" panose="020B0502040204020203" pitchFamily="34" charset="0"/>
              </a:rPr>
              <a:t>Need to 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Grow</a:t>
            </a:r>
          </a:p>
          <a:p>
            <a:pPr algn="ctr"/>
            <a:r>
              <a:rPr lang="en-US" altLang="en-US" sz="4800" dirty="0">
                <a:solidFill>
                  <a:schemeClr val="tx1"/>
                </a:solidFill>
                <a:latin typeface="Segoe UI" panose="020B0502040204020203" pitchFamily="34" charset="0"/>
              </a:rPr>
              <a:t>Need to 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Glow</a:t>
            </a:r>
          </a:p>
          <a:p>
            <a:pPr algn="ctr"/>
            <a:r>
              <a:rPr lang="en-US" altLang="en-US" sz="4800" dirty="0">
                <a:solidFill>
                  <a:schemeClr val="tx1"/>
                </a:solidFill>
                <a:latin typeface="Segoe UI" panose="020B0502040204020203" pitchFamily="34" charset="0"/>
              </a:rPr>
              <a:t>Need to 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Go</a:t>
            </a:r>
          </a:p>
        </p:txBody>
      </p:sp>
      <p:pic>
        <p:nvPicPr>
          <p:cNvPr id="3" name="Picture 2" descr="A person and person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A93EE94E-0409-4499-BD78-54A6B351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4477288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B98F5-7234-4E54-926A-B136BE5DF72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314D5D-39BB-4705-9F86-2A8B4EB6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8961" y="304801"/>
            <a:ext cx="8305800" cy="110966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Segoe UI" panose="020B0502040204020203" pitchFamily="34" charset="0"/>
              </a:rPr>
              <a:t>Need to</a:t>
            </a:r>
            <a:r>
              <a:rPr lang="en-US" altLang="en-US" sz="5400" dirty="0">
                <a:solidFill>
                  <a:schemeClr val="folHlink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5400" b="1" dirty="0">
                <a:solidFill>
                  <a:schemeClr val="folHlink"/>
                </a:solidFill>
                <a:latin typeface="Segoe UI" panose="020B0502040204020203" pitchFamily="34" charset="0"/>
              </a:rPr>
              <a:t>Know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B0BEB5-64ED-45B2-AAF3-E8A38B6A5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6613" y="1371600"/>
            <a:ext cx="7543800" cy="472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normAutofit fontScale="92500"/>
          </a:bodyPr>
          <a:lstStyle/>
          <a:p>
            <a:r>
              <a:rPr lang="en-US" altLang="en-US" sz="3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Need more knowledge of God’s Word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Hosea 4:6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15:14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15:34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4:13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1:9-10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8:32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17:11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734382C-D0CE-43EF-BD8D-C4F3BEE2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46482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A59FAD73-F5E7-4B4A-B315-865AD7FA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40900"/>
            <a:ext cx="3733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“Study to shew thyself approved unto God, a workman that </a:t>
            </a:r>
            <a:r>
              <a:rPr lang="en-US" altLang="en-US" sz="26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needeth</a:t>
            </a:r>
            <a:r>
              <a:rPr lang="en-US" altLang="en-US" sz="2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to be ashamed, rightly dividing the word of truth.”</a:t>
            </a:r>
          </a:p>
          <a:p>
            <a:pPr algn="ctr"/>
            <a:r>
              <a:rPr lang="en-US" altLang="en-US" sz="2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Timothy 2:15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46DA0D8-F1A3-4BA1-902A-49D24268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52400"/>
            <a:ext cx="2057216" cy="30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B149B-4E79-40E8-B82D-04E8DB56574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6F63993-65AC-4C4F-8B0C-8F48094F2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9071" y="1300104"/>
            <a:ext cx="7543800" cy="1976496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sz="3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Physically and Spiritually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2:2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5:12-14</a:t>
            </a: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90101EF4-F1D4-4293-B2FB-C47ED8D0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40" y="3079611"/>
            <a:ext cx="1143256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3686558-1393-4227-8E47-25D91E35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51872"/>
            <a:ext cx="1097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“but grow in the grace and knowledge of our Lord and Savior Jesus Christ. To Him be the glory both now and forever…”</a:t>
            </a:r>
            <a:b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2 Peter 3:18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008AA-B8D0-4A86-A528-B8CE6842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726" y="152400"/>
            <a:ext cx="2040564" cy="30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2BFB821-ABB5-421E-9BF4-A0CC9420B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8961" y="304801"/>
            <a:ext cx="8305800" cy="995304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Segoe UI" panose="020B0502040204020203" pitchFamily="34" charset="0"/>
              </a:rPr>
              <a:t>Need to</a:t>
            </a:r>
            <a:r>
              <a:rPr lang="en-US" altLang="en-US" sz="5400" dirty="0">
                <a:solidFill>
                  <a:schemeClr val="folHlink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5400" b="1" dirty="0">
                <a:solidFill>
                  <a:schemeClr val="folHlink"/>
                </a:solidFill>
                <a:latin typeface="Segoe UI" panose="020B0502040204020203" pitchFamily="34" charset="0"/>
              </a:rPr>
              <a:t>Grow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E3433-41C7-4BF6-A2E8-EC9AC36329C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0E7459C-A207-4CA2-98AF-BC3554B22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334518"/>
            <a:ext cx="8572500" cy="5066282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en-US" sz="37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Radiate knowledge and growth in life!</a:t>
            </a:r>
          </a:p>
          <a:p>
            <a:pPr lvl="1">
              <a:lnSpc>
                <a:spcPct val="12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Glow defined:</a:t>
            </a:r>
          </a:p>
          <a:p>
            <a:pPr lvl="2"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Segoe UI" panose="020B0502040204020203" pitchFamily="34" charset="0"/>
              </a:rPr>
              <a:t>“to shine with intense or white heat; be animated; light; earnestness; ardor.” (Webster)</a:t>
            </a:r>
          </a:p>
          <a:p>
            <a:pPr lvl="2">
              <a:lnSpc>
                <a:spcPct val="120000"/>
              </a:lnSpc>
            </a:pPr>
            <a:endParaRPr lang="en-US" altLang="en-US" sz="28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lvl="2">
              <a:lnSpc>
                <a:spcPct val="120000"/>
              </a:lnSpc>
            </a:pPr>
            <a:endParaRPr lang="en-US" altLang="en-US" sz="3500" dirty="0">
              <a:latin typeface="Segoe UI" panose="020B0502040204020203" pitchFamily="34" charset="0"/>
            </a:endParaRP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Philippians 2:15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Thessalonians 5:5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3E9B523C-DD17-4554-9BF9-77279E304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1"/>
            <a:ext cx="9677400" cy="13715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DEA41375-731E-4664-A04D-9F29FE81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8938"/>
            <a:ext cx="9677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6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“Let your light so shine before men, that they may see your</a:t>
            </a:r>
            <a:br>
              <a:rPr lang="en-US" altLang="en-US" sz="26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26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good works and glorify your Father in heaven.”</a:t>
            </a:r>
          </a:p>
          <a:p>
            <a:pPr algn="ctr"/>
            <a:r>
              <a:rPr lang="en-US" altLang="en-US" sz="2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71AFE-9F8E-4371-980D-8722FC1B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726" y="152401"/>
            <a:ext cx="2040564" cy="29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EC90203-AD5C-46B9-AC8C-547AE9239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8961" y="304801"/>
            <a:ext cx="8305800" cy="995304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Segoe UI" panose="020B0502040204020203" pitchFamily="34" charset="0"/>
              </a:rPr>
              <a:t>Need to</a:t>
            </a:r>
            <a:r>
              <a:rPr lang="en-US" altLang="en-US" sz="5400" dirty="0">
                <a:solidFill>
                  <a:schemeClr val="folHlink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5400" b="1" dirty="0">
                <a:solidFill>
                  <a:schemeClr val="folHlink"/>
                </a:solidFill>
                <a:latin typeface="Segoe UI" panose="020B0502040204020203" pitchFamily="34" charset="0"/>
              </a:rPr>
              <a:t>Glow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DBA39-A06F-4592-8EFC-F2E21999E7F7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1903483-76FC-4025-9347-E44E245425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3260" y="1305020"/>
            <a:ext cx="9056739" cy="5019579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We are saved to save!</a:t>
            </a:r>
          </a:p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First word in the great commission –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“Go”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28:19-20</a:t>
            </a:r>
          </a:p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Preach the gospel to everyone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 16:15-16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9:59-62</a:t>
            </a:r>
          </a:p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Before one can be saved – must hear</a:t>
            </a:r>
          </a:p>
          <a:p>
            <a:pPr lvl="1"/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10:12-17</a:t>
            </a:r>
          </a:p>
        </p:txBody>
      </p:sp>
      <p:pic>
        <p:nvPicPr>
          <p:cNvPr id="9230" name="Picture 14">
            <a:extLst>
              <a:ext uri="{FF2B5EF4-FFF2-40B4-BE49-F238E27FC236}">
                <a16:creationId xmlns:a16="http://schemas.microsoft.com/office/drawing/2014/main" id="{BE82EC6C-D80F-40B8-A4C2-04AE78AA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6800" y="2532263"/>
            <a:ext cx="3249560" cy="24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731B7-C881-456B-A390-9300A0F3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726" y="228600"/>
            <a:ext cx="2040564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FCC756A-BDCD-4534-9FF6-ABCDF59A7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8961" y="304801"/>
            <a:ext cx="8305800" cy="995304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rgbClr val="000000"/>
                </a:solidFill>
                <a:latin typeface="Segoe UI" panose="020B0502040204020203" pitchFamily="34" charset="0"/>
              </a:rPr>
              <a:t>Need to </a:t>
            </a:r>
            <a:r>
              <a:rPr lang="en-US" altLang="en-US" sz="5400" b="1" dirty="0">
                <a:solidFill>
                  <a:schemeClr val="folHlink"/>
                </a:solidFill>
                <a:latin typeface="Segoe UI" panose="020B0502040204020203" pitchFamily="34" charset="0"/>
              </a:rPr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4C7E6-5CBE-4ECA-B7F7-E79817124833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C13D04A-C4B8-455C-9477-C2FC22DE36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11430000" cy="4538246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KNOW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Study and put into practice the Word of God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GROW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Don’t stay on the milk of the Word – Grow in knowledge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GLOW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 excited about being a Christian – Let others see our light!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GO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gospel truly is the good news of salvation!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16F72-5734-47B3-A9FF-132B38731DD9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B3E43-FCA2-4306-877D-D5D3FA80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48989"/>
            <a:ext cx="2744888" cy="18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7C5C960-911A-42F6-9D28-16B0B6D47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533400"/>
            <a:ext cx="6526161" cy="995304"/>
          </a:xfrm>
        </p:spPr>
        <p:txBody>
          <a:bodyPr>
            <a:noAutofit/>
          </a:bodyPr>
          <a:lstStyle/>
          <a:p>
            <a:r>
              <a:rPr lang="en-US" altLang="en-US" sz="5400" b="1" dirty="0">
                <a:solidFill>
                  <a:schemeClr val="tx1"/>
                </a:solidFill>
                <a:latin typeface="Segoe UI" panose="020B0502040204020203" pitchFamily="34" charset="0"/>
              </a:rPr>
              <a:t>Summary</a:t>
            </a:r>
            <a:endParaRPr lang="en-US" altLang="en-US" sz="5400" b="1" dirty="0">
              <a:solidFill>
                <a:schemeClr val="folHlink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419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Semibold</vt:lpstr>
      <vt:lpstr>Trebuchet MS</vt:lpstr>
      <vt:lpstr>Wingdings 3</vt:lpstr>
      <vt:lpstr>Facet</vt:lpstr>
      <vt:lpstr>4 Fundamental Needs</vt:lpstr>
      <vt:lpstr>Need to Know</vt:lpstr>
      <vt:lpstr>Need to Grow</vt:lpstr>
      <vt:lpstr>Need to Glow</vt:lpstr>
      <vt:lpstr>Need to Go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Fundamental Needs</dc:title>
  <dc:creator>HP Authorized Customer</dc:creator>
  <cp:lastModifiedBy>Richard Thetford</cp:lastModifiedBy>
  <cp:revision>15</cp:revision>
  <dcterms:created xsi:type="dcterms:W3CDTF">2007-02-13T01:46:19Z</dcterms:created>
  <dcterms:modified xsi:type="dcterms:W3CDTF">2022-01-23T21:57:24Z</dcterms:modified>
</cp:coreProperties>
</file>