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44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16DCA-D1BA-4627-BCE5-9E34267EEAA1}" type="datetimeFigureOut">
              <a:rPr lang="en-US" smtClean="0"/>
              <a:t>1/18/2014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73542-1D32-4D02-83F6-59E1F5B067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88484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over/>
      </p:transition>
    </mc:Choice>
    <mc:Fallback xmlns="">
      <p:transition spd="slow">
        <p:cover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16DCA-D1BA-4627-BCE5-9E34267EEAA1}" type="datetimeFigureOut">
              <a:rPr lang="en-US" smtClean="0"/>
              <a:t>1/18/2014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73542-1D32-4D02-83F6-59E1F5B067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34503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over/>
      </p:transition>
    </mc:Choice>
    <mc:Fallback xmlns="">
      <p:transition spd="slow">
        <p:cover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16DCA-D1BA-4627-BCE5-9E34267EEAA1}" type="datetimeFigureOut">
              <a:rPr lang="en-US" smtClean="0"/>
              <a:t>1/18/2014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73542-1D32-4D02-83F6-59E1F5B06736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1324340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over/>
      </p:transition>
    </mc:Choice>
    <mc:Fallback xmlns="">
      <p:transition spd="slow">
        <p:cover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16DCA-D1BA-4627-BCE5-9E34267EEAA1}" type="datetimeFigureOut">
              <a:rPr lang="en-US" smtClean="0"/>
              <a:t>1/18/2014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73542-1D32-4D02-83F6-59E1F5B067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30257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over/>
      </p:transition>
    </mc:Choice>
    <mc:Fallback xmlns="">
      <p:transition spd="slow">
        <p:cover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16DCA-D1BA-4627-BCE5-9E34267EEAA1}" type="datetimeFigureOut">
              <a:rPr lang="en-US" smtClean="0"/>
              <a:t>1/18/2014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73542-1D32-4D02-83F6-59E1F5B06736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8875946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over/>
      </p:transition>
    </mc:Choice>
    <mc:Fallback xmlns="">
      <p:transition spd="slow">
        <p:cover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16DCA-D1BA-4627-BCE5-9E34267EEAA1}" type="datetimeFigureOut">
              <a:rPr lang="en-US" smtClean="0"/>
              <a:t>1/18/2014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73542-1D32-4D02-83F6-59E1F5B067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44827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over/>
      </p:transition>
    </mc:Choice>
    <mc:Fallback xmlns="">
      <p:transition spd="slow">
        <p:cover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16DCA-D1BA-4627-BCE5-9E34267EEAA1}" type="datetimeFigureOut">
              <a:rPr lang="en-US" smtClean="0"/>
              <a:t>1/18/2014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73542-1D32-4D02-83F6-59E1F5B067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51586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over/>
      </p:transition>
    </mc:Choice>
    <mc:Fallback xmlns="">
      <p:transition spd="slow">
        <p:cover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16DCA-D1BA-4627-BCE5-9E34267EEAA1}" type="datetimeFigureOut">
              <a:rPr lang="en-US" smtClean="0"/>
              <a:t>1/18/2014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73542-1D32-4D02-83F6-59E1F5B067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67103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over/>
      </p:transition>
    </mc:Choice>
    <mc:Fallback xmlns="">
      <p:transition spd="slow">
        <p:cover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16DCA-D1BA-4627-BCE5-9E34267EEAA1}" type="datetimeFigureOut">
              <a:rPr lang="en-US" smtClean="0"/>
              <a:t>1/18/2014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73542-1D32-4D02-83F6-59E1F5B067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64217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over/>
      </p:transition>
    </mc:Choice>
    <mc:Fallback xmlns="">
      <p:transition spd="slow">
        <p:cover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16DCA-D1BA-4627-BCE5-9E34267EEAA1}" type="datetimeFigureOut">
              <a:rPr lang="en-US" smtClean="0"/>
              <a:t>1/18/2014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73542-1D32-4D02-83F6-59E1F5B067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7047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over/>
      </p:transition>
    </mc:Choice>
    <mc:Fallback xmlns="">
      <p:transition spd="slow">
        <p:cover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16DCA-D1BA-4627-BCE5-9E34267EEAA1}" type="datetimeFigureOut">
              <a:rPr lang="en-US" smtClean="0"/>
              <a:t>1/18/2014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73542-1D32-4D02-83F6-59E1F5B067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25046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over/>
      </p:transition>
    </mc:Choice>
    <mc:Fallback xmlns="">
      <p:transition spd="slow">
        <p:cover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16DCA-D1BA-4627-BCE5-9E34267EEAA1}" type="datetimeFigureOut">
              <a:rPr lang="en-US" smtClean="0"/>
              <a:t>1/18/2014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73542-1D32-4D02-83F6-59E1F5B067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26228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over/>
      </p:transition>
    </mc:Choice>
    <mc:Fallback xmlns="">
      <p:transition spd="slow">
        <p:cover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16DCA-D1BA-4627-BCE5-9E34267EEAA1}" type="datetimeFigureOut">
              <a:rPr lang="en-US" smtClean="0"/>
              <a:t>1/18/2014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73542-1D32-4D02-83F6-59E1F5B067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49695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over/>
      </p:transition>
    </mc:Choice>
    <mc:Fallback xmlns="">
      <p:transition spd="slow">
        <p:cover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16DCA-D1BA-4627-BCE5-9E34267EEAA1}" type="datetimeFigureOut">
              <a:rPr lang="en-US" smtClean="0"/>
              <a:t>1/18/2014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73542-1D32-4D02-83F6-59E1F5B067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26612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over/>
      </p:transition>
    </mc:Choice>
    <mc:Fallback xmlns="">
      <p:transition spd="slow">
        <p:cover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16DCA-D1BA-4627-BCE5-9E34267EEAA1}" type="datetimeFigureOut">
              <a:rPr lang="en-US" smtClean="0"/>
              <a:t>1/18/2014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73542-1D32-4D02-83F6-59E1F5B067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00088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over/>
      </p:transition>
    </mc:Choice>
    <mc:Fallback xmlns="">
      <p:transition spd="slow">
        <p:cover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16DCA-D1BA-4627-BCE5-9E34267EEAA1}" type="datetimeFigureOut">
              <a:rPr lang="en-US" smtClean="0"/>
              <a:t>1/18/2014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73542-1D32-4D02-83F6-59E1F5B067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37518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over/>
      </p:transition>
    </mc:Choice>
    <mc:Fallback xmlns="">
      <p:transition spd="slow">
        <p:cover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E16DCA-D1BA-4627-BCE5-9E34267EEAA1}" type="datetimeFigureOut">
              <a:rPr lang="en-US" smtClean="0"/>
              <a:t>1/18/2014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E0073542-1D32-4D02-83F6-59E1F5B067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23143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</p:sldLayoutIdLst>
  <mc:AlternateContent xmlns:mc="http://schemas.openxmlformats.org/markup-compatibility/2006" xmlns:p14="http://schemas.microsoft.com/office/powerpoint/2010/main">
    <mc:Choice Requires="p14">
      <p:transition spd="slow" p14:dur="2000">
        <p:cover/>
      </p:transition>
    </mc:Choice>
    <mc:Fallback xmlns="">
      <p:transition spd="slow">
        <p:cover/>
      </p:transition>
    </mc:Fallback>
  </mc:AlternateConten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4556" y="3796728"/>
            <a:ext cx="5826719" cy="1646302"/>
          </a:xfrm>
          <a:effectLst/>
        </p:spPr>
        <p:txBody>
          <a:bodyPr/>
          <a:lstStyle/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Forks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in the</a:t>
            </a:r>
            <a:b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Road of Life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4556" y="5443028"/>
            <a:ext cx="5826719" cy="1096899"/>
          </a:xfrm>
        </p:spPr>
        <p:txBody>
          <a:bodyPr>
            <a:normAutofit/>
          </a:bodyPr>
          <a:lstStyle/>
          <a:p>
            <a:r>
              <a:rPr lang="en-US" sz="32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Matthew 7:13-14</a:t>
            </a:r>
            <a:endParaRPr lang="en-US" sz="320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6735" y="0"/>
            <a:ext cx="6140332" cy="382235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7" name="TextBox 6"/>
          <p:cNvSpPr txBox="1"/>
          <p:nvPr/>
        </p:nvSpPr>
        <p:spPr>
          <a:xfrm>
            <a:off x="0" y="6557317"/>
            <a:ext cx="9144000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Richard Thetford					                              www.thetfordcountry.com</a:t>
            </a:r>
            <a:endParaRPr lang="en-US" sz="1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35367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over/>
      </p:transition>
    </mc:Choice>
    <mc:Fallback xmlns="">
      <p:transition spd="slow">
        <p:cover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Forks 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in the Road of Life</a:t>
            </a:r>
            <a:endParaRPr lang="en-US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8" y="1806357"/>
            <a:ext cx="6804455" cy="3880773"/>
          </a:xfrm>
        </p:spPr>
        <p:txBody>
          <a:bodyPr>
            <a:normAutofit/>
          </a:bodyPr>
          <a:lstStyle/>
          <a:p>
            <a:r>
              <a:rPr lang="en-US" sz="36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Road of Religious Error</a:t>
            </a:r>
          </a:p>
          <a:p>
            <a:pPr lvl="1"/>
            <a:r>
              <a:rPr lang="en-US" sz="32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Proverbs 14:12</a:t>
            </a:r>
          </a:p>
          <a:p>
            <a:pPr lvl="1"/>
            <a:r>
              <a:rPr lang="en-US" sz="32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Acts 23:1</a:t>
            </a:r>
            <a:endParaRPr lang="en-US" sz="320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387178" y="1556952"/>
            <a:ext cx="6705600" cy="16476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0" y="6557317"/>
            <a:ext cx="9144000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Richard Thetford						           www.thetfordcountry.com</a:t>
            </a:r>
            <a:endParaRPr lang="en-US" sz="1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26290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over/>
      </p:transition>
    </mc:Choice>
    <mc:Fallback xmlns="">
      <p:transition spd="slow">
        <p:cover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Forks 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in the Road of Life</a:t>
            </a:r>
            <a:endParaRPr lang="en-US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8" y="1806357"/>
            <a:ext cx="6804455" cy="3880773"/>
          </a:xfrm>
        </p:spPr>
        <p:txBody>
          <a:bodyPr>
            <a:normAutofit/>
          </a:bodyPr>
          <a:lstStyle/>
          <a:p>
            <a:r>
              <a:rPr lang="en-US" sz="36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Road of Truth</a:t>
            </a:r>
          </a:p>
          <a:p>
            <a:pPr lvl="1"/>
            <a:r>
              <a:rPr lang="en-US" sz="32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John 12:48</a:t>
            </a:r>
          </a:p>
          <a:p>
            <a:pPr lvl="1"/>
            <a:r>
              <a:rPr lang="en-US" sz="32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John 8:32</a:t>
            </a:r>
          </a:p>
          <a:p>
            <a:pPr lvl="1"/>
            <a:r>
              <a:rPr lang="en-US" sz="32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John 17:17</a:t>
            </a:r>
          </a:p>
          <a:p>
            <a:pPr lvl="1"/>
            <a:r>
              <a:rPr lang="en-US" sz="32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Revelation 22:14</a:t>
            </a:r>
            <a:endParaRPr lang="en-US" sz="320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387178" y="1556952"/>
            <a:ext cx="6705600" cy="16476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0" y="6557317"/>
            <a:ext cx="9144000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Richard Thetford						           www.thetfordcountry.com</a:t>
            </a:r>
            <a:endParaRPr lang="en-US" sz="1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05043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over/>
      </p:transition>
    </mc:Choice>
    <mc:Fallback xmlns="">
      <p:transition spd="slow">
        <p:cover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Forks 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in the Road of Life</a:t>
            </a:r>
            <a:endParaRPr lang="en-US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8" y="1806357"/>
            <a:ext cx="6804455" cy="4825102"/>
          </a:xfrm>
        </p:spPr>
        <p:txBody>
          <a:bodyPr>
            <a:normAutofit fontScale="92500"/>
          </a:bodyPr>
          <a:lstStyle/>
          <a:p>
            <a:r>
              <a:rPr lang="en-US" sz="36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Conclusion</a:t>
            </a:r>
          </a:p>
          <a:p>
            <a:pPr lvl="1"/>
            <a:r>
              <a:rPr lang="en-US" sz="32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Our life is a life of choices</a:t>
            </a:r>
          </a:p>
          <a:p>
            <a:pPr lvl="2"/>
            <a:r>
              <a:rPr lang="en-US" sz="3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 will not get a second chance</a:t>
            </a:r>
          </a:p>
          <a:p>
            <a:pPr lvl="2"/>
            <a:r>
              <a:rPr lang="en-US" sz="3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If we miss heaven</a:t>
            </a:r>
            <a:br>
              <a:rPr lang="en-US" sz="3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we’ve missed it all</a:t>
            </a:r>
          </a:p>
          <a:p>
            <a:pPr lvl="1"/>
            <a:r>
              <a:rPr lang="en-US" sz="3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Must have the right attitude in life</a:t>
            </a:r>
          </a:p>
          <a:p>
            <a:pPr lvl="2"/>
            <a:r>
              <a:rPr lang="en-US" sz="30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Mark 12:30</a:t>
            </a:r>
          </a:p>
          <a:p>
            <a:pPr lvl="2"/>
            <a:r>
              <a:rPr lang="en-US" sz="30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John 14:15</a:t>
            </a:r>
          </a:p>
          <a:p>
            <a:pPr lvl="2"/>
            <a:endParaRPr lang="en-US" sz="2800" dirty="0">
              <a:solidFill>
                <a:srgbClr val="C00000"/>
              </a:solidFill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387178" y="1556952"/>
            <a:ext cx="6705600" cy="16476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0" y="6557317"/>
            <a:ext cx="9144000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Richard Thetford						           www.thetfordcountry.com</a:t>
            </a:r>
            <a:endParaRPr lang="en-US" sz="1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58511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over/>
      </p:transition>
    </mc:Choice>
    <mc:Fallback xmlns="">
      <p:transition spd="slow">
        <p:cover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"/>
                            </p:stCondLst>
                            <p:childTnLst>
                              <p:par>
                                <p:cTn id="2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000"/>
                            </p:stCondLst>
                            <p:childTnLst>
                              <p:par>
                                <p:cTn id="3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Forks 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in the Road of Life</a:t>
            </a:r>
            <a:endParaRPr lang="en-US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9" y="1806357"/>
            <a:ext cx="6347714" cy="3880773"/>
          </a:xfrm>
        </p:spPr>
        <p:txBody>
          <a:bodyPr>
            <a:normAutofit/>
          </a:bodyPr>
          <a:lstStyle/>
          <a:p>
            <a:r>
              <a:rPr lang="en-US" sz="36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Road of Pride</a:t>
            </a:r>
          </a:p>
          <a:p>
            <a:pPr lvl="1"/>
            <a:r>
              <a:rPr lang="en-US" sz="32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Proverbs 16:18</a:t>
            </a:r>
          </a:p>
          <a:p>
            <a:pPr lvl="1"/>
            <a:r>
              <a:rPr lang="en-US" sz="32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Isaiah 28:1</a:t>
            </a:r>
          </a:p>
          <a:p>
            <a:pPr lvl="1"/>
            <a:r>
              <a:rPr lang="en-US" sz="32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Acts 12:20-23</a:t>
            </a:r>
            <a:endParaRPr lang="en-US" sz="320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387178" y="1556952"/>
            <a:ext cx="6705600" cy="16476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0" y="6557317"/>
            <a:ext cx="9144000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Richard Thetford						           www.thetfordcountry.com</a:t>
            </a:r>
            <a:endParaRPr lang="en-US" sz="1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15870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over/>
      </p:transition>
    </mc:Choice>
    <mc:Fallback xmlns="">
      <p:transition spd="slow">
        <p:cover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Forks 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in the Road of Life</a:t>
            </a:r>
            <a:endParaRPr lang="en-US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9" y="1806357"/>
            <a:ext cx="6347714" cy="3880773"/>
          </a:xfrm>
        </p:spPr>
        <p:txBody>
          <a:bodyPr>
            <a:normAutofit/>
          </a:bodyPr>
          <a:lstStyle/>
          <a:p>
            <a:r>
              <a:rPr lang="en-US" sz="36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Road of Surrendering Our Will</a:t>
            </a:r>
          </a:p>
          <a:p>
            <a:pPr lvl="1"/>
            <a:r>
              <a:rPr lang="en-US" sz="32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Hebrews 5:8-9</a:t>
            </a:r>
          </a:p>
          <a:p>
            <a:pPr lvl="1"/>
            <a:r>
              <a:rPr lang="en-US" sz="32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Matthew 7:21</a:t>
            </a:r>
            <a:endParaRPr lang="en-US" sz="320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387178" y="1556952"/>
            <a:ext cx="6705600" cy="16476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0" y="6557317"/>
            <a:ext cx="9144000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Richard Thetford						           www.thetfordcountry.com</a:t>
            </a:r>
            <a:endParaRPr lang="en-US" sz="1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72489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over/>
      </p:transition>
    </mc:Choice>
    <mc:Fallback xmlns="">
      <p:transition spd="slow">
        <p:cover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Forks 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in the Road of Life</a:t>
            </a:r>
            <a:endParaRPr lang="en-US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8" y="1806357"/>
            <a:ext cx="6804455" cy="3880773"/>
          </a:xfrm>
        </p:spPr>
        <p:txBody>
          <a:bodyPr>
            <a:normAutofit/>
          </a:bodyPr>
          <a:lstStyle/>
          <a:p>
            <a:r>
              <a:rPr lang="en-US" sz="36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Road of Self-Indulgence</a:t>
            </a:r>
          </a:p>
          <a:p>
            <a:pPr lvl="1"/>
            <a:r>
              <a:rPr lang="en-US" sz="32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James 1:13-15</a:t>
            </a:r>
          </a:p>
          <a:p>
            <a:pPr lvl="1"/>
            <a:r>
              <a:rPr lang="en-US" sz="32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 John 2:15-17</a:t>
            </a:r>
            <a:endParaRPr lang="en-US" sz="320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387178" y="1556952"/>
            <a:ext cx="6705600" cy="16476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0" y="6557317"/>
            <a:ext cx="9144000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Richard Thetford						           www.thetfordcountry.com</a:t>
            </a:r>
            <a:endParaRPr lang="en-US" sz="1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42120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over/>
      </p:transition>
    </mc:Choice>
    <mc:Fallback xmlns="">
      <p:transition spd="slow">
        <p:cover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Forks 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in the Road of Life</a:t>
            </a:r>
            <a:endParaRPr lang="en-US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8" y="1806357"/>
            <a:ext cx="6804455" cy="3880773"/>
          </a:xfrm>
        </p:spPr>
        <p:txBody>
          <a:bodyPr>
            <a:normAutofit/>
          </a:bodyPr>
          <a:lstStyle/>
          <a:p>
            <a:r>
              <a:rPr lang="en-US" sz="36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Road of Glorifying God in Body and Spirit</a:t>
            </a:r>
          </a:p>
          <a:p>
            <a:pPr lvl="1"/>
            <a:r>
              <a:rPr lang="en-US" sz="32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 Corinthians 6:18-20</a:t>
            </a:r>
            <a:endParaRPr lang="en-US" sz="320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387178" y="1556952"/>
            <a:ext cx="6705600" cy="16476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0" y="6557317"/>
            <a:ext cx="9144000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Richard Thetford						           www.thetfordcountry.com</a:t>
            </a:r>
            <a:endParaRPr lang="en-US" sz="1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49046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over/>
      </p:transition>
    </mc:Choice>
    <mc:Fallback xmlns="">
      <p:transition spd="slow">
        <p:cover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Forks 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in the Road of Life</a:t>
            </a:r>
            <a:endParaRPr lang="en-US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8" y="1806357"/>
            <a:ext cx="6804455" cy="3880773"/>
          </a:xfrm>
        </p:spPr>
        <p:txBody>
          <a:bodyPr>
            <a:normAutofit/>
          </a:bodyPr>
          <a:lstStyle/>
          <a:p>
            <a:r>
              <a:rPr lang="en-US" sz="36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Road of Rebellion</a:t>
            </a:r>
          </a:p>
          <a:p>
            <a:pPr lvl="1"/>
            <a:r>
              <a:rPr lang="en-US" sz="32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Proverbs 1:24-33</a:t>
            </a:r>
          </a:p>
          <a:p>
            <a:pPr lvl="1"/>
            <a:r>
              <a:rPr lang="en-US" sz="32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Joshua 1:18</a:t>
            </a:r>
          </a:p>
          <a:p>
            <a:pPr lvl="1"/>
            <a:r>
              <a:rPr lang="en-US" sz="32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 Thessalonians 1:7-9</a:t>
            </a:r>
            <a:endParaRPr lang="en-US" sz="320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387178" y="1556952"/>
            <a:ext cx="6705600" cy="16476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0" y="6557317"/>
            <a:ext cx="9144000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Richard Thetford						           www.thetfordcountry.com</a:t>
            </a:r>
            <a:endParaRPr lang="en-US" sz="1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8482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over/>
      </p:transition>
    </mc:Choice>
    <mc:Fallback xmlns="">
      <p:transition spd="slow">
        <p:cover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Forks 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in the Road of Life</a:t>
            </a:r>
            <a:endParaRPr lang="en-US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8" y="1806357"/>
            <a:ext cx="6804455" cy="3880773"/>
          </a:xfrm>
        </p:spPr>
        <p:txBody>
          <a:bodyPr>
            <a:normAutofit/>
          </a:bodyPr>
          <a:lstStyle/>
          <a:p>
            <a:r>
              <a:rPr lang="en-US" sz="36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Road of Obedience</a:t>
            </a:r>
          </a:p>
          <a:p>
            <a:pPr lvl="1"/>
            <a:r>
              <a:rPr lang="en-US" sz="32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Matthew 10:34-39</a:t>
            </a:r>
          </a:p>
          <a:p>
            <a:pPr lvl="1"/>
            <a:r>
              <a:rPr lang="en-US" sz="32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Matthew 7:21</a:t>
            </a:r>
          </a:p>
          <a:p>
            <a:pPr lvl="1"/>
            <a:r>
              <a:rPr lang="en-US" sz="32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Acts 22:10</a:t>
            </a:r>
            <a:endParaRPr lang="en-US" sz="320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387178" y="1556952"/>
            <a:ext cx="6705600" cy="16476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0" y="6557317"/>
            <a:ext cx="9144000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Richard Thetford						           www.thetfordcountry.com</a:t>
            </a:r>
            <a:endParaRPr lang="en-US" sz="1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50010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over/>
      </p:transition>
    </mc:Choice>
    <mc:Fallback xmlns="">
      <p:transition spd="slow">
        <p:cover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Forks 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in the Road of Life</a:t>
            </a:r>
            <a:endParaRPr lang="en-US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8" y="1806357"/>
            <a:ext cx="6804455" cy="3880773"/>
          </a:xfrm>
        </p:spPr>
        <p:txBody>
          <a:bodyPr>
            <a:normAutofit/>
          </a:bodyPr>
          <a:lstStyle/>
          <a:p>
            <a:r>
              <a:rPr lang="en-US" sz="36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Road of Disobedience</a:t>
            </a:r>
          </a:p>
          <a:p>
            <a:pPr lvl="1"/>
            <a:r>
              <a:rPr lang="en-US" sz="32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Luke 17:26-29</a:t>
            </a:r>
            <a:endParaRPr lang="en-US" sz="320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387178" y="1556952"/>
            <a:ext cx="6705600" cy="16476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0" y="6557317"/>
            <a:ext cx="9144000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Richard Thetford						           www.thetfordcountry.com</a:t>
            </a:r>
            <a:endParaRPr lang="en-US" sz="1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19911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over/>
      </p:transition>
    </mc:Choice>
    <mc:Fallback xmlns="">
      <p:transition spd="slow">
        <p:cover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Forks 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in the Road of Life</a:t>
            </a:r>
            <a:endParaRPr lang="en-US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8" y="1806357"/>
            <a:ext cx="6804455" cy="3880773"/>
          </a:xfrm>
        </p:spPr>
        <p:txBody>
          <a:bodyPr>
            <a:normAutofit/>
          </a:bodyPr>
          <a:lstStyle/>
          <a:p>
            <a:r>
              <a:rPr lang="en-US" sz="36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Road of Being Ready</a:t>
            </a:r>
          </a:p>
          <a:p>
            <a:pPr lvl="1"/>
            <a:r>
              <a:rPr lang="en-US" sz="32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Acts 2:40-41</a:t>
            </a:r>
          </a:p>
          <a:p>
            <a:pPr lvl="1"/>
            <a:r>
              <a:rPr lang="en-US" sz="32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Matthew 24:44</a:t>
            </a:r>
            <a:endParaRPr lang="en-US" sz="320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387178" y="1556952"/>
            <a:ext cx="6705600" cy="16476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0" y="6557317"/>
            <a:ext cx="9144000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Richard Thetford						           www.thetfordcountry.com</a:t>
            </a:r>
            <a:endParaRPr lang="en-US" sz="1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96275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over/>
      </p:transition>
    </mc:Choice>
    <mc:Fallback xmlns="">
      <p:transition spd="slow">
        <p:cover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Green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A6906"/>
      </a:folHlink>
    </a:clrScheme>
    <a:fontScheme name="Custom 1">
      <a:majorFont>
        <a:latin typeface="Souvenir Lt BT"/>
        <a:ea typeface=""/>
        <a:cs typeface=""/>
      </a:majorFont>
      <a:minorFont>
        <a:latin typeface="Souvenir Lt BT"/>
        <a:ea typeface=""/>
        <a:cs typeface="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52</TotalTime>
  <Words>212</Words>
  <Application>Microsoft Office PowerPoint</Application>
  <PresentationFormat>On-screen Show (4:3)</PresentationFormat>
  <Paragraphs>65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Souvenir Lt BT</vt:lpstr>
      <vt:lpstr>Wingdings 3</vt:lpstr>
      <vt:lpstr>Facet</vt:lpstr>
      <vt:lpstr>Forks in the Road of Life</vt:lpstr>
      <vt:lpstr>Forks in the Road of Life</vt:lpstr>
      <vt:lpstr>Forks in the Road of Life</vt:lpstr>
      <vt:lpstr>Forks in the Road of Life</vt:lpstr>
      <vt:lpstr>Forks in the Road of Life</vt:lpstr>
      <vt:lpstr>Forks in the Road of Life</vt:lpstr>
      <vt:lpstr>Forks in the Road of Life</vt:lpstr>
      <vt:lpstr>Forks in the Road of Life</vt:lpstr>
      <vt:lpstr>Forks in the Road of Life</vt:lpstr>
      <vt:lpstr>Forks in the Road of Life</vt:lpstr>
      <vt:lpstr>Forks in the Road of Life</vt:lpstr>
      <vt:lpstr>Forks in the Road of Life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Forks in the Road of Life</dc:title>
  <dc:creator>Richie Thetford</dc:creator>
  <cp:lastModifiedBy>Richard Thetford</cp:lastModifiedBy>
  <cp:revision>12</cp:revision>
  <dcterms:created xsi:type="dcterms:W3CDTF">2013-10-08T17:21:10Z</dcterms:created>
  <dcterms:modified xsi:type="dcterms:W3CDTF">2014-01-18T16:26:50Z</dcterms:modified>
</cp:coreProperties>
</file>