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5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243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2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59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5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1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2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0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6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0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5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16DCA-D1BA-4627-BCE5-9E34267EEAA1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073542-1D32-4D02-83F6-59E1F5B06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1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556" y="3796728"/>
            <a:ext cx="5826719" cy="1646302"/>
          </a:xfrm>
          <a:effectLst/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Forks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the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Road of Life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556" y="5443028"/>
            <a:ext cx="5826719" cy="10968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7:13-14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35" y="0"/>
            <a:ext cx="6140332" cy="3822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3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Forks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Road of Life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06357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of Religious Error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Proverbs 14:12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23:1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7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62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Forks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Road of Life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06357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of Truth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12:48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8:32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17:17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 22:14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7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Forks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Road of Life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06357"/>
            <a:ext cx="6804455" cy="4825102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life is a life of choices</a:t>
            </a:r>
          </a:p>
          <a:p>
            <a:pPr lvl="2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get a second chance</a:t>
            </a:r>
          </a:p>
          <a:p>
            <a:pPr lvl="2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we miss heaven</a:t>
            </a:r>
            <a:b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we’ve missed it all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have the right attitude in life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12:30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14:15</a:t>
            </a:r>
          </a:p>
          <a:p>
            <a:pPr lvl="2"/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7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85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Forks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Road of Life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06357"/>
            <a:ext cx="6347714" cy="388077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of Pride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Proverbs 16:18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Isaiah 28:1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12:20-23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7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8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Forks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Road of Life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06357"/>
            <a:ext cx="6347714" cy="388077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of Surrendering Our Will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5:8-9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7:21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7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24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Forks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Road of Life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06357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of Self-Indulgence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1:13-15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John 2:15-17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7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1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Forks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Road of Life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06357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of Glorifying God in Body and Spirit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6:18-20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7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90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Forks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Road of Life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06357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of Rebellion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Proverbs 1:24-33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Joshua 1:18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Thessalonians 1:7-9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7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4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Forks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Road of Life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06357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of Obedience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10:34-39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7:21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22:10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7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0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Forks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Road of Life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06357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of Disobedience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17:26-29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7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9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Forks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Road of Life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06357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of Being Ready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2:40-41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24:44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7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2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1">
      <a:majorFont>
        <a:latin typeface="Souvenir Lt BT"/>
        <a:ea typeface=""/>
        <a:cs typeface=""/>
      </a:majorFont>
      <a:minorFont>
        <a:latin typeface="Souvenir Lt BT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212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Souvenir Lt BT</vt:lpstr>
      <vt:lpstr>Wingdings 3</vt:lpstr>
      <vt:lpstr>Facet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Forks in the Road of Life</dc:title>
  <dc:creator>Richie Thetford</dc:creator>
  <cp:lastModifiedBy>Richard Thetford</cp:lastModifiedBy>
  <cp:revision>12</cp:revision>
  <dcterms:created xsi:type="dcterms:W3CDTF">2013-10-08T17:21:10Z</dcterms:created>
  <dcterms:modified xsi:type="dcterms:W3CDTF">2014-01-18T16:26:50Z</dcterms:modified>
</cp:coreProperties>
</file>