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8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91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45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8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4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3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3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1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4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36F585-1B1F-4DCA-84F4-DD97C5E0D12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BB1573-AFD1-4480-A07D-E220D5A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6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1535F3-2AB7-46EE-A320-F4E0C03DF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0" y="245333"/>
            <a:ext cx="8607724" cy="6051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78A6D8-EC95-4411-8C92-BC1C3959C171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5DA2A-6059-4B4A-9DCC-32E19D3855B6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70A80C-8C57-4882-8B72-5C9421A2778A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74A4DF-CAD7-4C6E-A733-D221EB60D15E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5CBBD-7DA9-46EC-A3FE-8B65EB55E4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45B13-D01E-46E5-9592-B416D6A97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129" y="5603934"/>
            <a:ext cx="4954250" cy="684725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Esther 4:13-17</a:t>
            </a:r>
          </a:p>
        </p:txBody>
      </p:sp>
    </p:spTree>
    <p:extLst>
      <p:ext uri="{BB962C8B-B14F-4D97-AF65-F5344CB8AC3E}">
        <p14:creationId xmlns:p14="http://schemas.microsoft.com/office/powerpoint/2010/main" val="373408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1535F3-2AB7-46EE-A320-F4E0C03DF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5" y="351890"/>
            <a:ext cx="5961957" cy="3797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78A6D8-EC95-4411-8C92-BC1C3959C171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5DA2A-6059-4B4A-9DCC-32E19D3855B6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70A80C-8C57-4882-8B72-5C9421A2778A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74A4DF-CAD7-4C6E-A733-D221EB60D15E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5CBBD-7DA9-46EC-A3FE-8B65EB55E4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45B13-D01E-46E5-9592-B416D6A97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19" y="4242399"/>
            <a:ext cx="5426015" cy="68472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is always in control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9B389D-0F07-4C78-BD4E-95D303AB5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4" y="4812663"/>
            <a:ext cx="3293851" cy="14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96D-3A2C-432B-8961-9EF5F96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1" y="424129"/>
            <a:ext cx="6555586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such a time as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F7A-7174-43C4-B862-8EEFFF0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89666"/>
            <a:ext cx="6554867" cy="376767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time when people had little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 no respect for life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4:11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3:5-6</a:t>
            </a: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273A3-8DD0-498C-BD86-0707D8E576E6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4243-AF1C-4392-9EB9-CF6B55D9A695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9236E-ECC4-4A27-95D8-7093380D0449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DE434-430C-4EF3-9F7F-89E84E66FE7A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C213D-9ED2-4CC5-9639-B452225567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35750-85E7-4149-BAE6-5130570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9" y="380999"/>
            <a:ext cx="2352267" cy="164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95E6FC-73DA-4023-97C6-E9A52CFAF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68" y="3088258"/>
            <a:ext cx="4779034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96D-3A2C-432B-8961-9EF5F96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1" y="424129"/>
            <a:ext cx="6555586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such a time as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F7A-7174-43C4-B862-8EEFFF0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89666"/>
            <a:ext cx="6554867" cy="376767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time when pleasure was the order of the day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1:8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8:14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6:33</a:t>
            </a: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273A3-8DD0-498C-BD86-0707D8E576E6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4243-AF1C-4392-9EB9-CF6B55D9A695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9236E-ECC4-4A27-95D8-7093380D0449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DE434-430C-4EF3-9F7F-89E84E66FE7A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C213D-9ED2-4CC5-9639-B452225567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35750-85E7-4149-BAE6-5130570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9" y="380999"/>
            <a:ext cx="2352267" cy="164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82E58-49C9-4029-8A51-1B15262E1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68" y="3088258"/>
            <a:ext cx="4779034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7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96D-3A2C-432B-8961-9EF5F96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1" y="424129"/>
            <a:ext cx="6555586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such a time as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F7A-7174-43C4-B862-8EEFFF0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89666"/>
            <a:ext cx="6554867" cy="376767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time for divorce for any cause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1:17-19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5:32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19:9</a:t>
            </a: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273A3-8DD0-498C-BD86-0707D8E576E6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4243-AF1C-4392-9EB9-CF6B55D9A695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9236E-ECC4-4A27-95D8-7093380D0449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DE434-430C-4EF3-9F7F-89E84E66FE7A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C213D-9ED2-4CC5-9639-B452225567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35750-85E7-4149-BAE6-5130570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9" y="380999"/>
            <a:ext cx="2352267" cy="164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7004F-9BEB-467B-8407-810D2972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68" y="2760452"/>
            <a:ext cx="4779034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96D-3A2C-432B-8961-9EF5F96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1" y="424129"/>
            <a:ext cx="6555586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such a time as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F7A-7174-43C4-B862-8EEFFF0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89666"/>
            <a:ext cx="6554867" cy="376767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time for strong drink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1:10-11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20:1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 5:11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4:3</a:t>
            </a: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273A3-8DD0-498C-BD86-0707D8E576E6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4243-AF1C-4392-9EB9-CF6B55D9A695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9236E-ECC4-4A27-95D8-7093380D0449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DE434-430C-4EF3-9F7F-89E84E66FE7A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C213D-9ED2-4CC5-9639-B452225567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35750-85E7-4149-BAE6-5130570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9" y="380999"/>
            <a:ext cx="2352267" cy="164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AB605-FAEB-4FDA-AB3D-888EADF21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68" y="3088258"/>
            <a:ext cx="4779034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96D-3A2C-432B-8961-9EF5F96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1" y="424129"/>
            <a:ext cx="6555586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such a time as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F7A-7174-43C4-B862-8EEFFF0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89666"/>
            <a:ext cx="6554867" cy="37676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time for wickedness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1:7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Genesis 13:13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11:10</a:t>
            </a: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273A3-8DD0-498C-BD86-0707D8E576E6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4243-AF1C-4392-9EB9-CF6B55D9A695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9236E-ECC4-4A27-95D8-7093380D0449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DE434-430C-4EF3-9F7F-89E84E66FE7A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C213D-9ED2-4CC5-9639-B452225567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35750-85E7-4149-BAE6-5130570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9" y="380999"/>
            <a:ext cx="2352267" cy="164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C820CE-A14B-414E-B793-4F202E186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68" y="2708698"/>
            <a:ext cx="4779034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96D-3A2C-432B-8961-9EF5F96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1" y="424129"/>
            <a:ext cx="6555586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such a time as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F7A-7174-43C4-B862-8EEFFF0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89666"/>
            <a:ext cx="6554867" cy="37676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time for gross immodesty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2:9-10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2:14-15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5:28</a:t>
            </a: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273A3-8DD0-498C-BD86-0707D8E576E6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4243-AF1C-4392-9EB9-CF6B55D9A695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9236E-ECC4-4A27-95D8-7093380D0449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DE434-430C-4EF3-9F7F-89E84E66FE7A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C213D-9ED2-4CC5-9639-B452225567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35750-85E7-4149-BAE6-5130570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9" y="380999"/>
            <a:ext cx="2352267" cy="164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4345A-DB39-494F-B1EE-329E58B7A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8" y="2812224"/>
            <a:ext cx="4537494" cy="2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96D-3A2C-432B-8961-9EF5F96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1" y="424129"/>
            <a:ext cx="6555586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such a time as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F7A-7174-43C4-B862-8EEFFF0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89666"/>
            <a:ext cx="6554867" cy="37676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time of pride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3:5-6, 14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16:18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7:21-23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3:6</a:t>
            </a: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273A3-8DD0-498C-BD86-0707D8E576E6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4243-AF1C-4392-9EB9-CF6B55D9A695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9236E-ECC4-4A27-95D8-7093380D0449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DE434-430C-4EF3-9F7F-89E84E66FE7A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C213D-9ED2-4CC5-9639-B452225567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35750-85E7-4149-BAE6-5130570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9" y="380999"/>
            <a:ext cx="2352267" cy="164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3130D7-F7E3-48D1-818A-8A21DF921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10" y="3088258"/>
            <a:ext cx="4625491" cy="20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5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96D-3A2C-432B-8961-9EF5F96C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1" y="424129"/>
            <a:ext cx="6555586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such a time as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F7A-7174-43C4-B862-8EEFFF0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89666"/>
            <a:ext cx="6554867" cy="37676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time for providence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6:1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16:18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7:21-23</a:t>
            </a:r>
          </a:p>
          <a:p>
            <a:pPr lvl="1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3:6</a:t>
            </a:r>
          </a:p>
          <a:p>
            <a:pPr lvl="1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273A3-8DD0-498C-BD86-0707D8E576E6}"/>
              </a:ext>
            </a:extLst>
          </p:cNvPr>
          <p:cNvSpPr txBox="1"/>
          <p:nvPr/>
        </p:nvSpPr>
        <p:spPr>
          <a:xfrm>
            <a:off x="0" y="6547445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4243-AF1C-4392-9EB9-CF6B55D9A695}"/>
              </a:ext>
            </a:extLst>
          </p:cNvPr>
          <p:cNvSpPr/>
          <p:nvPr/>
        </p:nvSpPr>
        <p:spPr>
          <a:xfrm>
            <a:off x="0" y="0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9236E-ECC4-4A27-95D8-7093380D0449}"/>
              </a:ext>
            </a:extLst>
          </p:cNvPr>
          <p:cNvSpPr/>
          <p:nvPr/>
        </p:nvSpPr>
        <p:spPr>
          <a:xfrm>
            <a:off x="8875862" y="-1"/>
            <a:ext cx="267419" cy="6547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DE434-430C-4EF3-9F7F-89E84E66FE7A}"/>
              </a:ext>
            </a:extLst>
          </p:cNvPr>
          <p:cNvSpPr/>
          <p:nvPr/>
        </p:nvSpPr>
        <p:spPr>
          <a:xfrm>
            <a:off x="0" y="0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C213D-9ED2-4CC5-9639-B45222556714}"/>
              </a:ext>
            </a:extLst>
          </p:cNvPr>
          <p:cNvSpPr/>
          <p:nvPr/>
        </p:nvSpPr>
        <p:spPr>
          <a:xfrm>
            <a:off x="0" y="6297278"/>
            <a:ext cx="9144000" cy="258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35750-85E7-4149-BAE6-51305709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9" y="380999"/>
            <a:ext cx="2352267" cy="164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A4AC05-A1F3-4F4C-B1A2-4AB296B68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42" y="3088258"/>
            <a:ext cx="4623759" cy="20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66</TotalTime>
  <Words>175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Slice</vt:lpstr>
      <vt:lpstr>PowerPoint Presentation</vt:lpstr>
      <vt:lpstr>For such a time as this</vt:lpstr>
      <vt:lpstr>For such a time as this</vt:lpstr>
      <vt:lpstr>For such a time as this</vt:lpstr>
      <vt:lpstr>For such a time as this</vt:lpstr>
      <vt:lpstr>For such a time as this</vt:lpstr>
      <vt:lpstr>For such a time as this</vt:lpstr>
      <vt:lpstr>For such a time as this</vt:lpstr>
      <vt:lpstr>For such a time as this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10</cp:revision>
  <dcterms:created xsi:type="dcterms:W3CDTF">2017-08-02T01:52:37Z</dcterms:created>
  <dcterms:modified xsi:type="dcterms:W3CDTF">2017-12-04T16:56:45Z</dcterms:modified>
</cp:coreProperties>
</file>