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AF02A-6805-4FF3-91AF-DEF765136CA1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1F93-AAAA-47E5-8C36-51BD94F541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25775"/>
            <a:ext cx="7772400" cy="1470025"/>
          </a:xfrm>
          <a:solidFill>
            <a:srgbClr val="004158"/>
          </a:solidFill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</a:rPr>
              <a:t>Fellowship with the Lord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Souvenir Lt BT" panose="02080503040505020303" pitchFamily="18" charset="0"/>
                <a:cs typeface="Arial" pitchFamily="34" charset="0"/>
              </a:rPr>
              <a:t>Christians can and should appreciate the fellowship that we have in the Lord!</a:t>
            </a:r>
            <a:endParaRPr lang="en-US" sz="3600" dirty="0">
              <a:solidFill>
                <a:schemeClr val="tx1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4158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Arial" pitchFamily="34" charset="0"/>
              </a:rPr>
              <a:t>What It Offers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Rest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Matthew 11:28-30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Hebrews 4:9-10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Revelation 14:13</a:t>
            </a:r>
          </a:p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Peace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John 14:27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Romans 5:1</a:t>
            </a:r>
            <a:endParaRPr lang="en-US" sz="3000" dirty="0">
              <a:solidFill>
                <a:srgbClr val="C00000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4158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Arial" pitchFamily="34" charset="0"/>
              </a:rPr>
              <a:t>What It Offers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Victory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1 Corinthians 15:57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2 Timothy 4:7-8</a:t>
            </a:r>
          </a:p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Comfort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John 16:5-7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Romans 15:4-5</a:t>
            </a:r>
            <a:endParaRPr lang="en-US" sz="3000" dirty="0">
              <a:solidFill>
                <a:srgbClr val="C00000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4158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Arial" pitchFamily="34" charset="0"/>
              </a:rPr>
              <a:t>What It Offers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382000" cy="1676400"/>
          </a:xfrm>
        </p:spPr>
        <p:txBody>
          <a:bodyPr/>
          <a:lstStyle/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Resurrection of Life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John 5:28-29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John 11:25</a:t>
            </a:r>
            <a:endParaRPr lang="en-US" sz="3000" dirty="0">
              <a:solidFill>
                <a:srgbClr val="C00000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81000" y="3352800"/>
            <a:ext cx="8382000" cy="1143000"/>
          </a:xfrm>
          <a:prstGeom prst="rect">
            <a:avLst/>
          </a:prstGeom>
          <a:solidFill>
            <a:srgbClr val="00415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ouvenir Lt BT" panose="02080503040505020303" pitchFamily="18" charset="0"/>
                <a:ea typeface="+mj-ea"/>
                <a:cs typeface="Arial" pitchFamily="34" charset="0"/>
              </a:rPr>
              <a:t>What It Requires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4572000"/>
            <a:ext cx="83820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ouvenir Lt BT" panose="02080503040505020303" pitchFamily="18" charset="0"/>
                <a:cs typeface="Arial" pitchFamily="34" charset="0"/>
              </a:rPr>
              <a:t>Worship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ouvenir Lt BT" panose="02080503040505020303" pitchFamily="18" charset="0"/>
                <a:cs typeface="Arial" pitchFamily="34" charset="0"/>
              </a:rPr>
              <a:t>John 4:24; 9:31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Hebrews 1:6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ouvenir Lt BT" panose="02080503040505020303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4158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Arial" pitchFamily="34" charset="0"/>
              </a:rPr>
              <a:t>What It Requires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Learning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Matthew 11:29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2 Timothy 3:14-15</a:t>
            </a:r>
          </a:p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Search the</a:t>
            </a:r>
            <a:b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</a:br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Scriptures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John 5:9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Acts 17:11</a:t>
            </a:r>
            <a:endParaRPr lang="en-US" sz="3000" dirty="0">
              <a:solidFill>
                <a:srgbClr val="C00000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4158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Arial" pitchFamily="34" charset="0"/>
              </a:rPr>
              <a:t>What It Requires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</p:spPr>
        <p:txBody>
          <a:bodyPr/>
          <a:lstStyle/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Service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Matthew 4:19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Ephesians 6:6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Galatians 1:10</a:t>
            </a:r>
          </a:p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Faithfulness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2 Timothy 2:2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Matthew 25:21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Revelation 2:10</a:t>
            </a:r>
            <a:endParaRPr lang="en-US" sz="3000" dirty="0">
              <a:solidFill>
                <a:srgbClr val="C00000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4158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anose="02080503040505020303" pitchFamily="18" charset="0"/>
                <a:cs typeface="Arial" pitchFamily="34" charset="0"/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648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God wants each of us to be in fellowship with Him</a:t>
            </a:r>
          </a:p>
          <a:p>
            <a:pPr lvl="1"/>
            <a:r>
              <a:rPr lang="en-US" sz="3200" dirty="0" smtClean="0">
                <a:latin typeface="Souvenir Lt BT" panose="02080503040505020303" pitchFamily="18" charset="0"/>
                <a:cs typeface="Arial" pitchFamily="34" charset="0"/>
              </a:rPr>
              <a:t>He offers Christians:</a:t>
            </a:r>
          </a:p>
          <a:p>
            <a:pPr lvl="2"/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Rest; Peace; Victory; Comfort; Eternal Life!</a:t>
            </a:r>
          </a:p>
          <a:p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Must get </a:t>
            </a:r>
            <a:r>
              <a:rPr lang="en-US" b="1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“into Christ” </a:t>
            </a:r>
            <a:r>
              <a:rPr lang="en-US" b="1" dirty="0" smtClean="0">
                <a:latin typeface="Souvenir Lt BT" panose="02080503040505020303" pitchFamily="18" charset="0"/>
                <a:cs typeface="Arial" pitchFamily="34" charset="0"/>
              </a:rPr>
              <a:t>to be in fellowship</a:t>
            </a:r>
          </a:p>
          <a:p>
            <a:pPr lvl="1"/>
            <a:r>
              <a:rPr lang="en-US" sz="3000" dirty="0" smtClean="0">
                <a:latin typeface="Souvenir Lt BT" panose="02080503040505020303" pitchFamily="18" charset="0"/>
                <a:cs typeface="Arial" pitchFamily="34" charset="0"/>
              </a:rPr>
              <a:t>Believe – </a:t>
            </a:r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Hebrews 11:6</a:t>
            </a:r>
          </a:p>
          <a:p>
            <a:pPr lvl="1"/>
            <a:r>
              <a:rPr lang="en-US" sz="3000" dirty="0" smtClean="0">
                <a:latin typeface="Souvenir Lt BT" panose="02080503040505020303" pitchFamily="18" charset="0"/>
                <a:cs typeface="Arial" pitchFamily="34" charset="0"/>
              </a:rPr>
              <a:t>Repent – </a:t>
            </a:r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Luke 13:3</a:t>
            </a:r>
          </a:p>
          <a:p>
            <a:pPr lvl="1"/>
            <a:r>
              <a:rPr lang="en-US" sz="3000" dirty="0" smtClean="0">
                <a:latin typeface="Souvenir Lt BT" panose="02080503040505020303" pitchFamily="18" charset="0"/>
                <a:cs typeface="Arial" pitchFamily="34" charset="0"/>
              </a:rPr>
              <a:t>Confess Christ – </a:t>
            </a:r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Matthew 10:32</a:t>
            </a:r>
          </a:p>
          <a:p>
            <a:pPr lvl="1"/>
            <a:r>
              <a:rPr lang="en-US" sz="3000" dirty="0" smtClean="0">
                <a:latin typeface="Souvenir Lt BT" panose="02080503040505020303" pitchFamily="18" charset="0"/>
                <a:cs typeface="Arial" pitchFamily="34" charset="0"/>
              </a:rPr>
              <a:t>Be baptized for remission of sins – </a:t>
            </a:r>
            <a:r>
              <a:rPr lang="en-US" sz="3000" dirty="0" smtClean="0">
                <a:solidFill>
                  <a:srgbClr val="C00000"/>
                </a:solidFill>
                <a:latin typeface="Souvenir Lt BT" panose="02080503040505020303" pitchFamily="18" charset="0"/>
                <a:cs typeface="Arial" pitchFamily="34" charset="0"/>
              </a:rPr>
              <a:t>Mark 16:16</a:t>
            </a:r>
            <a:endParaRPr lang="en-US" sz="3000" dirty="0">
              <a:solidFill>
                <a:srgbClr val="C00000"/>
              </a:solidFill>
              <a:latin typeface="Souvenir Lt BT" panose="02080503040505020303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39200" y="0"/>
            <a:ext cx="304800" cy="6477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170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Souvenir Lt BT</vt:lpstr>
      <vt:lpstr>Office Theme</vt:lpstr>
      <vt:lpstr>Fellowship with the Lord</vt:lpstr>
      <vt:lpstr>What It Offers</vt:lpstr>
      <vt:lpstr>What It Offers</vt:lpstr>
      <vt:lpstr>What It Offers</vt:lpstr>
      <vt:lpstr>What It Requires</vt:lpstr>
      <vt:lpstr>What It Requires</vt:lpstr>
      <vt:lpstr>Conclusion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with the Lord</dc:title>
  <dc:creator>Richard Thetford</dc:creator>
  <cp:lastModifiedBy>Richard Thetford</cp:lastModifiedBy>
  <cp:revision>9</cp:revision>
  <dcterms:created xsi:type="dcterms:W3CDTF">2012-12-06T18:00:26Z</dcterms:created>
  <dcterms:modified xsi:type="dcterms:W3CDTF">2013-04-26T01:51:08Z</dcterms:modified>
</cp:coreProperties>
</file>