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422"/>
    <a:srgbClr val="232C12"/>
    <a:srgbClr val="67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DA460-7D49-4E02-A224-A7C88C322EF3}" type="datetimeFigureOut">
              <a:rPr lang="en-US" smtClean="0"/>
              <a:pPr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8FC22-6D12-4F7D-A4E0-4B40DB91D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8600"/>
            <a:ext cx="77724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dult-bible-fellowship-1024x7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03855" y="1342813"/>
            <a:ext cx="7984290" cy="4143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2209800" y="1472626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“sharing things in common with others</a:t>
            </a:r>
            <a:r>
              <a:rPr lang="en-US" sz="3200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419600"/>
            <a:ext cx="7620000" cy="762000"/>
          </a:xfrm>
        </p:spPr>
        <p:txBody>
          <a:bodyPr>
            <a:noAutofit/>
          </a:bodyPr>
          <a:lstStyle/>
          <a:p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 John 1:5-10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5486400"/>
            <a:ext cx="1158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Defined: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“A community of interest, activity, feeling, or experience; the state</a:t>
            </a: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of being a fellow or associate; a company of equals or friends.”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74C63C-EFD7-4EF3-AC41-CFB228B4919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build="p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 with God and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48006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232C12"/>
                </a:solidFill>
                <a:cs typeface="Calibri" panose="020F0502020204030204" pitchFamily="34" charset="0"/>
              </a:rPr>
              <a:t>Raised our status through the death</a:t>
            </a:r>
            <a:br>
              <a:rPr lang="en-US" sz="3400" b="1" dirty="0">
                <a:solidFill>
                  <a:srgbClr val="232C12"/>
                </a:solidFill>
                <a:cs typeface="Calibri" panose="020F0502020204030204" pitchFamily="34" charset="0"/>
              </a:rPr>
            </a:br>
            <a:r>
              <a:rPr lang="en-US" sz="3400" b="1" dirty="0">
                <a:solidFill>
                  <a:srgbClr val="232C12"/>
                </a:solidFill>
                <a:cs typeface="Calibri" panose="020F0502020204030204" pitchFamily="34" charset="0"/>
              </a:rPr>
              <a:t>and resurrection of Jesus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Calibri" panose="020F0502020204030204" pitchFamily="34" charset="0"/>
              </a:rPr>
              <a:t>Ephesians 2:4-7</a:t>
            </a:r>
          </a:p>
          <a:p>
            <a:r>
              <a:rPr lang="en-US" sz="3400" b="1" dirty="0">
                <a:solidFill>
                  <a:srgbClr val="232C12"/>
                </a:solidFill>
                <a:cs typeface="Calibri" panose="020F0502020204030204" pitchFamily="34" charset="0"/>
              </a:rPr>
              <a:t>Believers share a</a:t>
            </a:r>
            <a:br>
              <a:rPr lang="en-US" sz="3400" b="1" dirty="0">
                <a:solidFill>
                  <a:srgbClr val="232C12"/>
                </a:solidFill>
                <a:cs typeface="Calibri" panose="020F0502020204030204" pitchFamily="34" charset="0"/>
              </a:rPr>
            </a:br>
            <a:r>
              <a:rPr lang="en-US" sz="3400" b="1" dirty="0">
                <a:solidFill>
                  <a:srgbClr val="232C12"/>
                </a:solidFill>
                <a:cs typeface="Calibri" panose="020F0502020204030204" pitchFamily="34" charset="0"/>
              </a:rPr>
              <a:t>relationship with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Calibri" panose="020F0502020204030204" pitchFamily="34" charset="0"/>
              </a:rPr>
              <a:t>1 Peter 1:15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38100">
            <a:solidFill>
              <a:srgbClr val="4354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family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4600" y="1981200"/>
            <a:ext cx="5432731" cy="441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59B4DFB-1347-4DFA-9FCF-7A18926F00AA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F7AA58-4E67-4DDD-9F5B-4DE30D5DF468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95A2D4-3740-4E7E-857C-6E0ADBE0B26B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A0956E-BE83-4DC7-84E3-9B545C5AC1D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 with God and Christ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430000" cy="49530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fellowship is with Christ as He had with His Father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17:21-23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15:1-8</a:t>
            </a:r>
          </a:p>
          <a:p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 to have proper fellowship</a:t>
            </a:r>
            <a:b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the Word of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1:3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5:1-2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Romans 8:1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38100">
            <a:solidFill>
              <a:srgbClr val="4354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bible-study-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1981201"/>
            <a:ext cx="4800600" cy="180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familyReadingTogeth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0" y="3801364"/>
            <a:ext cx="3352800" cy="2637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B9285AC-AD8A-4538-AA3B-8756F3B96802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CE1373-F30C-442E-BA46-1CEE2BCC4F17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4C1352-C9C9-4EC6-8892-577D12BAA4FD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1CD0DF-465F-4CC4-A354-9CCF214CA73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 with the Righteous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9530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have fellowship with like believers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Psalms 119:63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2:1-2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38100">
            <a:solidFill>
              <a:srgbClr val="4354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SuperStock_1555R-3045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8675" y="1445510"/>
            <a:ext cx="3286125" cy="4936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3327" y="3009902"/>
            <a:ext cx="4410074" cy="3528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91000" y="3657600"/>
            <a:ext cx="3505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“Can two walk together unless</a:t>
            </a:r>
            <a:b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they are agreed?”</a:t>
            </a:r>
            <a:b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Amos 3:3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5A422F-8C10-41EB-BE18-4C57A02B1E4E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2DAD62-013D-47AE-8D0C-754D6AC22DA3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0ED829-E984-40F6-AAC1-0243F1DC5119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4CA1D9-6477-486B-B5B2-A987DB5D8B50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 with the Wicked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28194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Believers should not have fellowship with unbelievers</a:t>
            </a:r>
          </a:p>
          <a:p>
            <a:endParaRPr lang="en-US" b="1" dirty="0">
              <a:solidFill>
                <a:srgbClr val="232C1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rgbClr val="232C1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28:16-20; 1 Corinthians 9:16-17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38100">
            <a:solidFill>
              <a:srgbClr val="4354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38200" y="2123182"/>
            <a:ext cx="10439400" cy="1066800"/>
          </a:xfrm>
          <a:prstGeom prst="rect">
            <a:avLst/>
          </a:prstGeom>
          <a:solidFill>
            <a:srgbClr val="435422"/>
          </a:solidFill>
          <a:ln>
            <a:solidFill>
              <a:srgbClr val="435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14400" y="2123182"/>
            <a:ext cx="1028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Does not mean that believers should</a:t>
            </a:r>
            <a:b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have nothing to do with unbelievers</a:t>
            </a:r>
          </a:p>
        </p:txBody>
      </p:sp>
      <p:pic>
        <p:nvPicPr>
          <p:cNvPr id="17" name="Picture 16" descr="tool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19300" y="3806952"/>
            <a:ext cx="8153400" cy="25683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3F46F0D-E658-46CB-A066-B7A0E5F0BBCD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1F56DC-1BC7-4257-A680-CDA5C161CA92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D136B87-7762-4E09-9CFB-6BBD82D78F11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77694D-1F0F-4BF8-A37E-B88196B68FD7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 with the Wicked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11353800" cy="25146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 learn from the Old Testament:</a:t>
            </a:r>
          </a:p>
          <a:p>
            <a:pPr lvl="1"/>
            <a:r>
              <a:rPr lang="en-US" sz="3200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taught man that in ALL things</a:t>
            </a:r>
            <a:br>
              <a:rPr lang="en-US" sz="3200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must be pleasing to Him first</a:t>
            </a:r>
          </a:p>
          <a:p>
            <a:pPr lvl="1"/>
            <a:r>
              <a:rPr lang="en-US" sz="3200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not, then we are not</a:t>
            </a:r>
            <a:br>
              <a:rPr lang="en-US" sz="3200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fellowship with Him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38100">
            <a:solidFill>
              <a:srgbClr val="4354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Horizontal Scroll 12"/>
          <p:cNvSpPr/>
          <p:nvPr/>
        </p:nvSpPr>
        <p:spPr>
          <a:xfrm>
            <a:off x="1752600" y="3886200"/>
            <a:ext cx="4419600" cy="2590800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05000" y="4227494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Old Testament</a:t>
            </a:r>
            <a:b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Instructions: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52608" y="5174160"/>
            <a:ext cx="404339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32C1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Exodus 34:13-16</a:t>
            </a:r>
          </a:p>
        </p:txBody>
      </p:sp>
      <p:pic>
        <p:nvPicPr>
          <p:cNvPr id="18" name="Picture 17" descr="scr-7648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1947312"/>
            <a:ext cx="4294340" cy="4453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0606981-3825-4492-9D30-0F59D81CE15B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B4F7E73-3C44-4C5B-B1E7-640117681835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404C75-19F6-48A6-93A9-FD5F5005F372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7ED353-75A5-4891-93D2-64AD08070F5B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4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Fellowship with the Wicked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11277600" cy="44196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232C1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can be led away through marriage relationships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Deuteronomy 7:2-4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Joshua 23:12-13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6:14-18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Ephesians 5:6-11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15:33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Peter 3:17</a:t>
            </a:r>
          </a:p>
          <a:p>
            <a:pPr lvl="1"/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1295400"/>
            <a:ext cx="8229600" cy="0"/>
          </a:xfrm>
          <a:prstGeom prst="line">
            <a:avLst/>
          </a:prstGeom>
          <a:ln w="38100">
            <a:solidFill>
              <a:srgbClr val="4354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Marri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84464" y="2044982"/>
            <a:ext cx="3429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533400" y="5638800"/>
            <a:ext cx="11125200" cy="685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" y="5678269"/>
            <a:ext cx="1112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32C1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anose="020F0502020204030204" pitchFamily="34" charset="0"/>
              </a:rPr>
              <a:t>Am I doing what is best for my soul?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C68911-F9E0-454B-8E3B-C3452EB5D2D0}"/>
              </a:ext>
            </a:extLst>
          </p:cNvPr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568EA3-9812-4AAC-9422-55B33FBE4F3A}"/>
              </a:ext>
            </a:extLst>
          </p:cNvPr>
          <p:cNvSpPr/>
          <p:nvPr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FD2507-FE01-45FB-B0A6-334E01C7A508}"/>
              </a:ext>
            </a:extLst>
          </p:cNvPr>
          <p:cNvSpPr/>
          <p:nvPr/>
        </p:nvSpPr>
        <p:spPr>
          <a:xfrm>
            <a:off x="0" y="0"/>
            <a:ext cx="12192000" cy="304800"/>
          </a:xfrm>
          <a:prstGeom prst="rect">
            <a:avLst/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5BBE96-3E91-4262-AB81-C38DFF91E908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rgbClr val="43542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         				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182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Fellowship</vt:lpstr>
      <vt:lpstr>Fellowship with God and Christ</vt:lpstr>
      <vt:lpstr>Fellowship with God and Christ</vt:lpstr>
      <vt:lpstr>Fellowship with the Righteous</vt:lpstr>
      <vt:lpstr>Fellowship with the Wicked</vt:lpstr>
      <vt:lpstr>Fellowship with the Wicked</vt:lpstr>
      <vt:lpstr>Fellowship with the Wicked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</dc:title>
  <dc:creator>Richard Thetford</dc:creator>
  <cp:lastModifiedBy>Richard Thetford</cp:lastModifiedBy>
  <cp:revision>36</cp:revision>
  <dcterms:created xsi:type="dcterms:W3CDTF">2009-09-18T15:32:16Z</dcterms:created>
  <dcterms:modified xsi:type="dcterms:W3CDTF">2018-06-04T03:42:17Z</dcterms:modified>
</cp:coreProperties>
</file>