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2" r:id="rId2"/>
    <p:sldId id="259" r:id="rId3"/>
    <p:sldId id="303" r:id="rId4"/>
    <p:sldId id="304" r:id="rId5"/>
    <p:sldId id="305" r:id="rId6"/>
    <p:sldId id="306" r:id="rId7"/>
    <p:sldId id="307" r:id="rId8"/>
    <p:sldId id="30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81DEFF"/>
    <a:srgbClr val="292C48"/>
    <a:srgbClr val="2C2D39"/>
    <a:srgbClr val="242630"/>
    <a:srgbClr val="2A1F43"/>
    <a:srgbClr val="0C1B43"/>
    <a:srgbClr val="1D2225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0551" autoAdjust="0"/>
  </p:normalViewPr>
  <p:slideViewPr>
    <p:cSldViewPr snapToGrid="0" snapToObjects="1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2416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D5A2E05-2C6E-484E-9BB1-366C90717B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043844-B7FE-EC43-89AA-8831B859F9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138B2-18CD-1D41-89B0-ADB5F3BA92A3}" type="datetimeFigureOut">
              <a:rPr lang="en-US" smtClean="0"/>
              <a:t>7/26/2020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AC2EDC-03FB-D147-9BAA-37FCFF988C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8E195D-E935-D746-A5D1-61E2EBF7EF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7D167-9BB5-2048-9DDA-7DF8E5D94D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512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7A355-8776-CB43-838E-ED9EE2F8390B}" type="datetimeFigureOut">
              <a:rPr lang="en-US" smtClean="0"/>
              <a:t>7/26/2020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03FA8-A3F3-7640-B13D-36C73B3E55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178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303FA8-A3F3-7640-B13D-36C73B3E558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64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gettyimages-1061332616-2048x2048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303FA8-A3F3-7640-B13D-36C73B3E558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477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gettyimages-1061332616-2048x2048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303FA8-A3F3-7640-B13D-36C73B3E558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495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gettyimages-1061332616-2048x2048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303FA8-A3F3-7640-B13D-36C73B3E558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120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gettyimages-1061332616-2048x2048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303FA8-A3F3-7640-B13D-36C73B3E558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356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gettyimages-1061332616-2048x2048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303FA8-A3F3-7640-B13D-36C73B3E558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6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gettyimages-1061332616-2048x2048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303FA8-A3F3-7640-B13D-36C73B3E558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920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303FA8-A3F3-7640-B13D-36C73B3E558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29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CC33A90-B87E-634E-AF2A-F4C3C8923FED}"/>
              </a:ext>
            </a:extLst>
          </p:cNvPr>
          <p:cNvSpPr/>
          <p:nvPr userDrawn="1"/>
        </p:nvSpPr>
        <p:spPr>
          <a:xfrm>
            <a:off x="0" y="914400"/>
            <a:ext cx="12192000" cy="5029200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147E0E-4AE4-D149-A315-F2528623D5EA}"/>
              </a:ext>
            </a:extLst>
          </p:cNvPr>
          <p:cNvSpPr/>
          <p:nvPr userDrawn="1"/>
        </p:nvSpPr>
        <p:spPr>
          <a:xfrm>
            <a:off x="763425" y="2818150"/>
            <a:ext cx="6207001" cy="2571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E3ED0903-C4AC-F843-878E-D66CB7BFB0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8430" y="3277472"/>
            <a:ext cx="5651293" cy="1086304"/>
          </a:xfrm>
          <a:prstGeom prst="rect">
            <a:avLst/>
          </a:prstGeom>
        </p:spPr>
        <p:txBody>
          <a:bodyPr lIns="91440" rIns="91440">
            <a:noAutofit/>
          </a:bodyPr>
          <a:lstStyle>
            <a:lvl1pPr algn="l">
              <a:defRPr sz="8800" b="1" i="0" spc="150" baseline="0">
                <a:solidFill>
                  <a:schemeClr val="accent3">
                    <a:lumMod val="90000"/>
                  </a:schemeClr>
                </a:solidFill>
                <a:latin typeface="+mj-lt"/>
                <a:ea typeface="Meiryo UI" panose="020B0604030504040204" pitchFamily="34" charset="-128"/>
              </a:defRPr>
            </a:lvl1pPr>
          </a:lstStyle>
          <a:p>
            <a:r>
              <a:rPr lang="en-US" noProof="0" dirty="0"/>
              <a:t>Title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8F278E7-697F-D34E-BB55-5D254AF87F9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23125" y="0"/>
            <a:ext cx="6268875" cy="6858000"/>
          </a:xfrm>
          <a:custGeom>
            <a:avLst/>
            <a:gdLst>
              <a:gd name="connsiteX0" fmla="*/ 0 w 6268875"/>
              <a:gd name="connsiteY0" fmla="*/ 0 h 6858000"/>
              <a:gd name="connsiteX1" fmla="*/ 6268875 w 6268875"/>
              <a:gd name="connsiteY1" fmla="*/ 0 h 6858000"/>
              <a:gd name="connsiteX2" fmla="*/ 6268875 w 6268875"/>
              <a:gd name="connsiteY2" fmla="*/ 6858000 h 6858000"/>
              <a:gd name="connsiteX3" fmla="*/ 0 w 6268875"/>
              <a:gd name="connsiteY3" fmla="*/ 6858000 h 6858000"/>
              <a:gd name="connsiteX4" fmla="*/ 0 w 6268875"/>
              <a:gd name="connsiteY4" fmla="*/ 5389964 h 6858000"/>
              <a:gd name="connsiteX5" fmla="*/ 1047301 w 6268875"/>
              <a:gd name="connsiteY5" fmla="*/ 5389964 h 6858000"/>
              <a:gd name="connsiteX6" fmla="*/ 1047301 w 6268875"/>
              <a:gd name="connsiteY6" fmla="*/ 2814404 h 6858000"/>
              <a:gd name="connsiteX7" fmla="*/ 0 w 6268875"/>
              <a:gd name="connsiteY7" fmla="*/ 28144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8875" h="6858000">
                <a:moveTo>
                  <a:pt x="0" y="0"/>
                </a:moveTo>
                <a:lnTo>
                  <a:pt x="6268875" y="0"/>
                </a:lnTo>
                <a:lnTo>
                  <a:pt x="6268875" y="6858000"/>
                </a:lnTo>
                <a:lnTo>
                  <a:pt x="0" y="6858000"/>
                </a:lnTo>
                <a:lnTo>
                  <a:pt x="0" y="5389964"/>
                </a:lnTo>
                <a:lnTo>
                  <a:pt x="1047301" y="5389964"/>
                </a:lnTo>
                <a:lnTo>
                  <a:pt x="1047301" y="2814404"/>
                </a:lnTo>
                <a:lnTo>
                  <a:pt x="0" y="2814404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D2629F-DD57-45EB-A64D-AF459A802B6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08430" y="4450080"/>
            <a:ext cx="5651294" cy="607103"/>
          </a:xfrm>
        </p:spPr>
        <p:txBody>
          <a:bodyPr anchor="ctr">
            <a:normAutofit/>
          </a:bodyPr>
          <a:lstStyle>
            <a:lvl1pPr marL="0" indent="0">
              <a:buNone/>
              <a:defRPr sz="2400" b="0" cap="all" spc="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890117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bg2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9B59AC0-ACCA-0548-A037-BC61068B8FE2}"/>
              </a:ext>
            </a:extLst>
          </p:cNvPr>
          <p:cNvSpPr/>
          <p:nvPr userDrawn="1"/>
        </p:nvSpPr>
        <p:spPr>
          <a:xfrm>
            <a:off x="0" y="0"/>
            <a:ext cx="12192000" cy="986306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57C152-0331-B74F-81FE-04A927A72C7B}"/>
              </a:ext>
            </a:extLst>
          </p:cNvPr>
          <p:cNvSpPr/>
          <p:nvPr userDrawn="1"/>
        </p:nvSpPr>
        <p:spPr>
          <a:xfrm>
            <a:off x="350520" y="279792"/>
            <a:ext cx="11475720" cy="98630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rtlCol="0" anchor="ctr"/>
          <a:lstStyle/>
          <a:p>
            <a:endParaRPr lang="en-US" sz="2400" b="1" dirty="0">
              <a:latin typeface="+mn-lt"/>
              <a:ea typeface="Meiryo" panose="020B0604030504040204" pitchFamily="34" charset="-128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FDDD9A4-1691-5D47-9605-21650E221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83440"/>
            <a:ext cx="10904438" cy="583800"/>
          </a:xfrm>
          <a:prstGeom prst="rect">
            <a:avLst/>
          </a:prstGeom>
        </p:spPr>
        <p:txBody>
          <a:bodyPr lIns="91440" rIns="91440">
            <a:noAutofit/>
          </a:bodyPr>
          <a:lstStyle>
            <a:lvl1pPr>
              <a:defRPr sz="2400" b="1" i="0" spc="150" baseline="0">
                <a:solidFill>
                  <a:schemeClr val="bg2"/>
                </a:solidFill>
                <a:latin typeface="+mj-lt"/>
                <a:ea typeface="Meiryo UI" panose="020B0604030504040204" pitchFamily="34" charset="-12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AAAAF7-05B9-4CD1-AB96-49BDA5C8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247" y="6356350"/>
            <a:ext cx="751415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663163FE-7A47-48F5-985E-52E1FC39A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1711" y="6356349"/>
            <a:ext cx="532140" cy="365125"/>
          </a:xfrm>
        </p:spPr>
        <p:txBody>
          <a:bodyPr/>
          <a:lstStyle/>
          <a:p>
            <a:fld id="{6F705D35-D126-3B47-A82C-2A13EA9E0A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FDE5BD82-54F0-40F0-8673-34432C04A35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8986" y="1470025"/>
            <a:ext cx="10904865" cy="4706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0720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">
    <p:bg>
      <p:bgPr>
        <a:solidFill>
          <a:schemeClr val="bg2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87C56A2-F952-8343-A875-78793BA51A34}"/>
              </a:ext>
            </a:extLst>
          </p:cNvPr>
          <p:cNvSpPr/>
          <p:nvPr userDrawn="1"/>
        </p:nvSpPr>
        <p:spPr>
          <a:xfrm>
            <a:off x="0" y="5871694"/>
            <a:ext cx="12192000" cy="986306"/>
          </a:xfrm>
          <a:prstGeom prst="rect">
            <a:avLst/>
          </a:prstGeom>
          <a:pattFill prst="lgGri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BB3689-72F8-2345-BF30-38C81BDD487E}"/>
              </a:ext>
            </a:extLst>
          </p:cNvPr>
          <p:cNvSpPr/>
          <p:nvPr userDrawn="1"/>
        </p:nvSpPr>
        <p:spPr>
          <a:xfrm>
            <a:off x="4921026" y="0"/>
            <a:ext cx="718969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D5A6F-AE17-4E4C-9567-DB3B02853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3659" y="6356350"/>
            <a:ext cx="44909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F705D35-D126-3B47-A82C-2A13EA9E0A6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56FB1BA-653F-254C-9C39-2A5BDD763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1117" y="681037"/>
            <a:ext cx="4791637" cy="583800"/>
          </a:xfrm>
          <a:prstGeom prst="rect">
            <a:avLst/>
          </a:prstGeom>
        </p:spPr>
        <p:txBody>
          <a:bodyPr lIns="91440" rIns="91440">
            <a:noAutofit/>
          </a:bodyPr>
          <a:lstStyle>
            <a:lvl1pPr>
              <a:defRPr sz="2400" b="1" i="0" spc="150" baseline="0">
                <a:solidFill>
                  <a:schemeClr val="bg2"/>
                </a:solidFill>
                <a:latin typeface="+mj-lt"/>
                <a:ea typeface="Meiryo UI" panose="020B0604030504040204" pitchFamily="34" charset="-128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CB2BF900-EE78-604F-A9A8-83394228A6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2925" y="571500"/>
            <a:ext cx="5553075" cy="57150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r>
              <a:rPr lang="en-US" altLang="ja-JP" noProof="0"/>
              <a:t>Click icon to add picture</a:t>
            </a:r>
            <a:endParaRPr lang="en-US" altLang="ja-JP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ABA8C-1BE3-46E4-80B3-44A791B60E0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42925" y="6356350"/>
            <a:ext cx="7315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2692E44-7FE3-4F90-97B5-E996A2DCEA8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761117" y="1265238"/>
            <a:ext cx="4791637" cy="49117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6706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bg2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2F96941-79C9-A34B-8AB5-C167A4D72D51}"/>
              </a:ext>
            </a:extLst>
          </p:cNvPr>
          <p:cNvSpPr/>
          <p:nvPr userDrawn="1"/>
        </p:nvSpPr>
        <p:spPr>
          <a:xfrm>
            <a:off x="0" y="0"/>
            <a:ext cx="12192000" cy="986306"/>
          </a:xfrm>
          <a:prstGeom prst="rect">
            <a:avLst/>
          </a:prstGeom>
          <a:pattFill prst="lgGrid">
            <a:fgClr>
              <a:schemeClr val="tx1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8A28A8-5C75-FC4B-9A28-8F343DF4B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D5A6F-AE17-4E4C-9567-DB3B02853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5D35-D126-3B47-A82C-2A13EA9E0A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57C152-0331-B74F-81FE-04A927A72C7B}"/>
              </a:ext>
            </a:extLst>
          </p:cNvPr>
          <p:cNvSpPr/>
          <p:nvPr userDrawn="1"/>
        </p:nvSpPr>
        <p:spPr>
          <a:xfrm>
            <a:off x="350520" y="279792"/>
            <a:ext cx="11475720" cy="98630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rtlCol="0" anchor="ctr"/>
          <a:lstStyle/>
          <a:p>
            <a:endParaRPr lang="en-US" sz="2400" b="1" dirty="0">
              <a:solidFill>
                <a:schemeClr val="bg1"/>
              </a:solidFill>
              <a:latin typeface="+mn-lt"/>
              <a:ea typeface="Meiryo" panose="020B0604030504040204" pitchFamily="34" charset="-128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FDDD9A4-1691-5D47-9605-21650E221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83440"/>
            <a:ext cx="10904438" cy="583800"/>
          </a:xfrm>
          <a:prstGeom prst="rect">
            <a:avLst/>
          </a:prstGeom>
        </p:spPr>
        <p:txBody>
          <a:bodyPr lIns="91440" rIns="91440">
            <a:noAutofit/>
          </a:bodyPr>
          <a:lstStyle>
            <a:lvl1pPr>
              <a:defRPr sz="2400" b="1" i="0" spc="150" baseline="0">
                <a:solidFill>
                  <a:schemeClr val="bg2"/>
                </a:solidFill>
                <a:latin typeface="+mj-lt"/>
                <a:ea typeface="Meiryo UI" panose="020B0604030504040204" pitchFamily="34" charset="-12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2F811A9-08B1-C746-B30D-69D7B4A6C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2038570"/>
            <a:ext cx="5042646" cy="703135"/>
          </a:xfrm>
          <a:prstGeom prst="rect">
            <a:avLst/>
          </a:prstGeo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1800" b="1" i="0" cap="all" spc="150" baseline="0">
                <a:solidFill>
                  <a:schemeClr val="accent3">
                    <a:lumMod val="50000"/>
                  </a:schemeClr>
                </a:solidFill>
                <a:latin typeface="+mj-lt"/>
                <a:ea typeface="Meiryo UI" panose="020B0604030504040204" pitchFamily="34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54F0B191-C947-1640-8AD2-EEEAA1ED57C9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501205" y="2038570"/>
            <a:ext cx="5042646" cy="703135"/>
          </a:xfrm>
          <a:prstGeom prst="rect">
            <a:avLst/>
          </a:prstGeo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1800" b="1" i="0" cap="all" spc="150" baseline="0">
                <a:solidFill>
                  <a:schemeClr val="accent3">
                    <a:lumMod val="50000"/>
                  </a:schemeClr>
                </a:solidFill>
                <a:latin typeface="+mj-lt"/>
                <a:ea typeface="Meiryo UI" panose="020B0604030504040204" pitchFamily="34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B92D52-6B55-2C4B-95E4-CE89611E590B}"/>
              </a:ext>
            </a:extLst>
          </p:cNvPr>
          <p:cNvCxnSpPr>
            <a:cxnSpLocks/>
          </p:cNvCxnSpPr>
          <p:nvPr userDrawn="1"/>
        </p:nvCxnSpPr>
        <p:spPr>
          <a:xfrm>
            <a:off x="6167716" y="1613647"/>
            <a:ext cx="0" cy="4904068"/>
          </a:xfrm>
          <a:prstGeom prst="line">
            <a:avLst/>
          </a:prstGeom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2E17E1D-5E9C-4782-A550-1FA7C170295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38200" y="2894471"/>
            <a:ext cx="5041900" cy="30935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9AE8FA97-2778-4811-810F-CA386FE3C23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501205" y="2894471"/>
            <a:ext cx="5041900" cy="30935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640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aption">
    <p:bg>
      <p:bgPr>
        <a:solidFill>
          <a:schemeClr val="bg2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4A22209-F6F4-814A-9719-87CDCD23C55F}"/>
              </a:ext>
            </a:extLst>
          </p:cNvPr>
          <p:cNvSpPr/>
          <p:nvPr userDrawn="1"/>
        </p:nvSpPr>
        <p:spPr>
          <a:xfrm>
            <a:off x="0" y="914400"/>
            <a:ext cx="12192000" cy="5029200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817374-D7A2-2F4D-91C6-E24955F0018B}"/>
              </a:ext>
            </a:extLst>
          </p:cNvPr>
          <p:cNvSpPr/>
          <p:nvPr userDrawn="1"/>
        </p:nvSpPr>
        <p:spPr>
          <a:xfrm>
            <a:off x="5951621" y="1803214"/>
            <a:ext cx="6240379" cy="3252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FBA462-7E60-BA4E-9A1E-3B5E69DACB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CCE73A-EC7C-C74F-BDE1-B9AFE6B3713A}" type="datetimeFigureOut">
              <a:rPr lang="en-US" smtClean="0"/>
              <a:t>7/26/2020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D5A6F-AE17-4E4C-9567-DB3B02853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5D35-D126-3B47-A82C-2A13EA9E0A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56FB1BA-653F-254C-9C39-2A5BDD763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4545" y="2028031"/>
            <a:ext cx="5058209" cy="583800"/>
          </a:xfrm>
          <a:prstGeom prst="rect">
            <a:avLst/>
          </a:prstGeom>
        </p:spPr>
        <p:txBody>
          <a:bodyPr lIns="91440" rIns="91440">
            <a:noAutofit/>
          </a:bodyPr>
          <a:lstStyle>
            <a:lvl1pPr>
              <a:defRPr sz="2400" b="1" i="0" spc="150" baseline="0">
                <a:solidFill>
                  <a:schemeClr val="bg2"/>
                </a:solidFill>
                <a:latin typeface="+mj-lt"/>
                <a:ea typeface="Meiryo UI" panose="020B0604030504040204" pitchFamily="34" charset="-12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AD5E91DA-7D30-8C45-9BE7-5F82AA824B1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2925" y="0"/>
            <a:ext cx="5408696" cy="68580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B3A0EA-D5DD-4E60-90A9-6338842407F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494463" y="2611438"/>
            <a:ext cx="5058209" cy="21653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5007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accent4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8A28A8-5C75-FC4B-9A28-8F343DF4B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D5A6F-AE17-4E4C-9567-DB3B02853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05D35-D126-3B47-A82C-2A13EA9E0A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79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9EAC25-66D1-1245-97FD-3B5840132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069B3-0468-584A-914E-91C8C91C7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A988C-554B-E64F-A698-DE3EF9CA07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157E6-BBF7-AB4A-B5DD-B39A65C17B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4706" y="6356350"/>
            <a:ext cx="4490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05D35-D126-3B47-A82C-2A13EA9E0A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565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8" r:id="rId2"/>
    <p:sldLayoutId id="2147483661" r:id="rId3"/>
    <p:sldLayoutId id="2147483690" r:id="rId4"/>
    <p:sldLayoutId id="2147483692" r:id="rId5"/>
    <p:sldLayoutId id="2147483655" r:id="rId6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500"/>
        </a:spcBef>
        <a:buClr>
          <a:schemeClr val="accent3">
            <a:lumMod val="75000"/>
          </a:schemeClr>
        </a:buClr>
        <a:buFont typeface="Wingdings" panose="05000000000000000000" pitchFamily="2" charset="2"/>
        <a:buChar char="§"/>
        <a:defRPr sz="1500" kern="1200" spc="150" baseline="0">
          <a:solidFill>
            <a:schemeClr val="tx1"/>
          </a:solidFill>
          <a:latin typeface="+mn-lt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>
            <a:lumMod val="75000"/>
          </a:schemeClr>
        </a:buClr>
        <a:buFont typeface="Wingdings" panose="05000000000000000000" pitchFamily="2" charset="2"/>
        <a:buChar char="§"/>
        <a:defRPr sz="1500" kern="1200" spc="150" baseline="0">
          <a:solidFill>
            <a:schemeClr val="tx1"/>
          </a:solidFill>
          <a:latin typeface="+mn-lt"/>
          <a:ea typeface="Meiryo UI" panose="020B0604030504040204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>
            <a:lumMod val="75000"/>
          </a:schemeClr>
        </a:buClr>
        <a:buFont typeface="Wingdings" panose="05000000000000000000" pitchFamily="2" charset="2"/>
        <a:buChar char="§"/>
        <a:defRPr sz="1400" kern="1200" spc="150" baseline="0">
          <a:solidFill>
            <a:schemeClr val="tx1"/>
          </a:solidFill>
          <a:latin typeface="+mn-lt"/>
          <a:ea typeface="Meiryo UI" panose="020B0604030504040204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>
            <a:lumMod val="75000"/>
          </a:schemeClr>
        </a:buClr>
        <a:buFont typeface="Wingdings" panose="05000000000000000000" pitchFamily="2" charset="2"/>
        <a:buChar char="§"/>
        <a:defRPr sz="1400" kern="1200" spc="150" baseline="0">
          <a:solidFill>
            <a:schemeClr val="tx1"/>
          </a:solidFill>
          <a:latin typeface="+mn-lt"/>
          <a:ea typeface="Meiryo UI" panose="020B0604030504040204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>
            <a:lumMod val="75000"/>
          </a:schemeClr>
        </a:buClr>
        <a:buFont typeface="Wingdings" panose="05000000000000000000" pitchFamily="2" charset="2"/>
        <a:buChar char="§"/>
        <a:defRPr sz="1400" kern="1200" spc="150" baseline="0">
          <a:solidFill>
            <a:schemeClr val="tx1"/>
          </a:solidFill>
          <a:latin typeface="+mn-lt"/>
          <a:ea typeface="Meiryo UI" panose="020B060403050404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120E820F-B28F-4486-9338-B0657800FFD9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/>
          <a:stretch/>
        </p:blipFill>
        <p:spPr>
          <a:xfrm>
            <a:off x="5923125" y="187402"/>
            <a:ext cx="6268875" cy="6483195"/>
          </a:xfr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C9B822D-BB02-489C-8A75-8F0E0DA03EC7}"/>
              </a:ext>
            </a:extLst>
          </p:cNvPr>
          <p:cNvSpPr/>
          <p:nvPr/>
        </p:nvSpPr>
        <p:spPr>
          <a:xfrm>
            <a:off x="0" y="0"/>
            <a:ext cx="12192000" cy="18740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EFF697-2AC3-4252-8E6C-9312C3C90E0E}"/>
              </a:ext>
            </a:extLst>
          </p:cNvPr>
          <p:cNvSpPr txBox="1"/>
          <p:nvPr/>
        </p:nvSpPr>
        <p:spPr>
          <a:xfrm>
            <a:off x="0" y="6549298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Richie Thetford									          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01C8D8-A64C-4A5A-BD76-F07C74F843E0}"/>
              </a:ext>
            </a:extLst>
          </p:cNvPr>
          <p:cNvSpPr/>
          <p:nvPr/>
        </p:nvSpPr>
        <p:spPr>
          <a:xfrm>
            <a:off x="0" y="6363057"/>
            <a:ext cx="12192000" cy="18740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786400-9D63-4EF2-9C5A-21A16AA7AA05}"/>
              </a:ext>
            </a:extLst>
          </p:cNvPr>
          <p:cNvSpPr/>
          <p:nvPr/>
        </p:nvSpPr>
        <p:spPr>
          <a:xfrm>
            <a:off x="0" y="0"/>
            <a:ext cx="195943" cy="63630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F09F4E-4061-4815-AE08-F14EADEBF1B1}"/>
              </a:ext>
            </a:extLst>
          </p:cNvPr>
          <p:cNvSpPr/>
          <p:nvPr/>
        </p:nvSpPr>
        <p:spPr>
          <a:xfrm>
            <a:off x="12002279" y="28370"/>
            <a:ext cx="195943" cy="63630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CEEB6-A09F-46C2-A4B8-599AB76CD204}"/>
              </a:ext>
            </a:extLst>
          </p:cNvPr>
          <p:cNvSpPr/>
          <p:nvPr/>
        </p:nvSpPr>
        <p:spPr>
          <a:xfrm>
            <a:off x="755780" y="2733869"/>
            <a:ext cx="6242179" cy="270587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802AA36A-8685-4D91-92E4-CBC45883B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442" y="3528257"/>
            <a:ext cx="6204857" cy="1086304"/>
          </a:xfrm>
        </p:spPr>
        <p:txBody>
          <a:bodyPr/>
          <a:lstStyle/>
          <a:p>
            <a:pPr algn="ctr"/>
            <a:r>
              <a:rPr lang="en-US" sz="660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Feeling Alone?</a:t>
            </a:r>
          </a:p>
        </p:txBody>
      </p:sp>
    </p:spTree>
    <p:extLst>
      <p:ext uri="{BB962C8B-B14F-4D97-AF65-F5344CB8AC3E}">
        <p14:creationId xmlns:p14="http://schemas.microsoft.com/office/powerpoint/2010/main" val="1771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4095A0CF-E335-0C44-AB23-48EE18153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548" y="2136613"/>
            <a:ext cx="5109867" cy="1390877"/>
          </a:xfrm>
        </p:spPr>
        <p:txBody>
          <a:bodyPr/>
          <a:lstStyle/>
          <a:p>
            <a:r>
              <a:rPr lang="en-US" sz="4000" dirty="0">
                <a:latin typeface="Calibri" panose="020F0502020204030204" pitchFamily="34" charset="0"/>
                <a:ea typeface="Roboto" panose="02000000000000000000" pitchFamily="2" charset="0"/>
              </a:rPr>
              <a:t>Only EIGHT people got on the Ark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3E408D6E-B51C-CD4F-AC1A-15EC32AAB741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461548" y="3496539"/>
            <a:ext cx="4791637" cy="1849902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en-US" sz="3600" dirty="0">
                <a:solidFill>
                  <a:srgbClr val="81DEFF"/>
                </a:solidFill>
                <a:latin typeface="Calibri" panose="020F0502020204030204" pitchFamily="34" charset="0"/>
                <a:ea typeface="Roboto Medium" panose="02000000000000000000" pitchFamily="2" charset="0"/>
              </a:rPr>
              <a:t>Genesis 6:17-7:1</a:t>
            </a:r>
            <a:endParaRPr lang="ja-JP" altLang="en-US" sz="3600" dirty="0">
              <a:solidFill>
                <a:srgbClr val="81DEFF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EB446F87-E920-4084-8574-3F3BA2741E6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/>
          <a:stretch/>
        </p:blipFill>
        <p:spPr>
          <a:xfrm>
            <a:off x="440287" y="503166"/>
            <a:ext cx="5553075" cy="5553075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4BEFF0B-ADCF-4DC8-B519-F27433E02235}"/>
              </a:ext>
            </a:extLst>
          </p:cNvPr>
          <p:cNvSpPr/>
          <p:nvPr/>
        </p:nvSpPr>
        <p:spPr>
          <a:xfrm>
            <a:off x="0" y="0"/>
            <a:ext cx="12192000" cy="18740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CAB4E9-A549-4A30-BF2D-BAB7A5252A68}"/>
              </a:ext>
            </a:extLst>
          </p:cNvPr>
          <p:cNvSpPr/>
          <p:nvPr/>
        </p:nvSpPr>
        <p:spPr>
          <a:xfrm>
            <a:off x="0" y="6363057"/>
            <a:ext cx="12192000" cy="18740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7F02CF-CBB3-45DD-A930-B203392C83A1}"/>
              </a:ext>
            </a:extLst>
          </p:cNvPr>
          <p:cNvSpPr/>
          <p:nvPr/>
        </p:nvSpPr>
        <p:spPr>
          <a:xfrm>
            <a:off x="0" y="0"/>
            <a:ext cx="195943" cy="63630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F3B812-C5A2-4ADF-B3E7-E2E16231B2A5}"/>
              </a:ext>
            </a:extLst>
          </p:cNvPr>
          <p:cNvSpPr/>
          <p:nvPr/>
        </p:nvSpPr>
        <p:spPr>
          <a:xfrm>
            <a:off x="12002279" y="28370"/>
            <a:ext cx="195943" cy="63630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682605-D43F-4FA2-9124-C722988FC15D}"/>
              </a:ext>
            </a:extLst>
          </p:cNvPr>
          <p:cNvSpPr/>
          <p:nvPr/>
        </p:nvSpPr>
        <p:spPr>
          <a:xfrm>
            <a:off x="4627984" y="5551714"/>
            <a:ext cx="1365378" cy="42920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EC2ADC-4DA2-48F8-ABD2-9399DE21C3AB}"/>
              </a:ext>
            </a:extLst>
          </p:cNvPr>
          <p:cNvSpPr txBox="1"/>
          <p:nvPr/>
        </p:nvSpPr>
        <p:spPr>
          <a:xfrm>
            <a:off x="0" y="6549298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Richie Thetford									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88811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4095A0CF-E335-0C44-AB23-48EE18153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548" y="1677589"/>
            <a:ext cx="5360338" cy="1849902"/>
          </a:xfrm>
        </p:spPr>
        <p:txBody>
          <a:bodyPr/>
          <a:lstStyle/>
          <a:p>
            <a:r>
              <a:rPr lang="en-US" sz="4000" dirty="0"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Only FOUR people escaped from</a:t>
            </a:r>
            <a:br>
              <a:rPr lang="en-US" sz="4000" dirty="0"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</a:br>
            <a:r>
              <a:rPr lang="en-US" sz="4000" dirty="0"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Sodom and Gomorrah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3E408D6E-B51C-CD4F-AC1A-15EC32AAB741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461548" y="3571187"/>
            <a:ext cx="4791637" cy="184990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rgbClr val="0070C0"/>
              </a:buClr>
            </a:pPr>
            <a:r>
              <a:rPr lang="en-US" sz="3600" dirty="0">
                <a:solidFill>
                  <a:srgbClr val="81DEFF"/>
                </a:solidFill>
                <a:latin typeface="Calibri" panose="020F0502020204030204" pitchFamily="34" charset="0"/>
                <a:ea typeface="Roboto" panose="02000000000000000000" pitchFamily="2" charset="0"/>
                <a:cs typeface="Segoe UI" panose="020B0502040204020203" pitchFamily="34" charset="0"/>
              </a:rPr>
              <a:t>Genesis 19:13-26</a:t>
            </a:r>
          </a:p>
          <a:p>
            <a:pPr>
              <a:lnSpc>
                <a:spcPct val="100000"/>
              </a:lnSpc>
              <a:buClr>
                <a:srgbClr val="0070C0"/>
              </a:buClr>
            </a:pPr>
            <a:r>
              <a:rPr lang="en-US" altLang="ja-JP" sz="3600" dirty="0">
                <a:solidFill>
                  <a:srgbClr val="81DEFF"/>
                </a:solidFill>
                <a:latin typeface="Calibri" panose="020F0502020204030204" pitchFamily="34" charset="0"/>
                <a:ea typeface="Roboto" panose="02000000000000000000" pitchFamily="2" charset="0"/>
                <a:cs typeface="Segoe UI" panose="020B0502040204020203" pitchFamily="34" charset="0"/>
              </a:rPr>
              <a:t>Luke 9:62</a:t>
            </a:r>
            <a:endParaRPr lang="ja-JP" altLang="en-US" sz="3600" dirty="0">
              <a:solidFill>
                <a:srgbClr val="81DEFF"/>
              </a:solidFill>
              <a:latin typeface="Calibri" panose="020F0502020204030204" pitchFamily="34" charset="0"/>
              <a:cs typeface="Segoe UI" panose="020B0502040204020203" pitchFamily="34" charset="0"/>
            </a:endParaRP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EB446F87-E920-4084-8574-3F3BA2741E6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/>
          <a:stretch/>
        </p:blipFill>
        <p:spPr>
          <a:xfrm>
            <a:off x="440287" y="1717902"/>
            <a:ext cx="5553075" cy="3123604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4BEFF0B-ADCF-4DC8-B519-F27433E02235}"/>
              </a:ext>
            </a:extLst>
          </p:cNvPr>
          <p:cNvSpPr/>
          <p:nvPr/>
        </p:nvSpPr>
        <p:spPr>
          <a:xfrm>
            <a:off x="0" y="0"/>
            <a:ext cx="12192000" cy="18740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CAB4E9-A549-4A30-BF2D-BAB7A5252A68}"/>
              </a:ext>
            </a:extLst>
          </p:cNvPr>
          <p:cNvSpPr/>
          <p:nvPr/>
        </p:nvSpPr>
        <p:spPr>
          <a:xfrm>
            <a:off x="0" y="6363057"/>
            <a:ext cx="12192000" cy="18740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7F02CF-CBB3-45DD-A930-B203392C83A1}"/>
              </a:ext>
            </a:extLst>
          </p:cNvPr>
          <p:cNvSpPr/>
          <p:nvPr/>
        </p:nvSpPr>
        <p:spPr>
          <a:xfrm>
            <a:off x="0" y="0"/>
            <a:ext cx="195943" cy="63630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F3B812-C5A2-4ADF-B3E7-E2E16231B2A5}"/>
              </a:ext>
            </a:extLst>
          </p:cNvPr>
          <p:cNvSpPr/>
          <p:nvPr/>
        </p:nvSpPr>
        <p:spPr>
          <a:xfrm>
            <a:off x="12002279" y="28370"/>
            <a:ext cx="195943" cy="63630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A28E8D-CFF1-4B50-BD85-1EFEE20B7F17}"/>
              </a:ext>
            </a:extLst>
          </p:cNvPr>
          <p:cNvSpPr txBox="1"/>
          <p:nvPr/>
        </p:nvSpPr>
        <p:spPr>
          <a:xfrm>
            <a:off x="0" y="6549298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Richie Thetford									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026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4095A0CF-E335-0C44-AB23-48EE18153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548" y="2136613"/>
            <a:ext cx="5109867" cy="1390877"/>
          </a:xfrm>
        </p:spPr>
        <p:txBody>
          <a:bodyPr/>
          <a:lstStyle/>
          <a:p>
            <a:r>
              <a:rPr lang="en-US" sz="4000" dirty="0">
                <a:latin typeface="Calibri" panose="020F0502020204030204" pitchFamily="34" charset="0"/>
                <a:ea typeface="Roboto" panose="02000000000000000000" pitchFamily="2" charset="0"/>
              </a:rPr>
              <a:t>Only DAVID stood against Goliath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3E408D6E-B51C-CD4F-AC1A-15EC32AAB741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461548" y="3561856"/>
            <a:ext cx="4791637" cy="184990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rgbClr val="0070C0"/>
              </a:buClr>
            </a:pPr>
            <a:r>
              <a:rPr lang="en-US" sz="3600" dirty="0">
                <a:solidFill>
                  <a:srgbClr val="81DEFF"/>
                </a:solidFill>
                <a:latin typeface="Calibri" panose="020F0502020204030204" pitchFamily="34" charset="0"/>
                <a:ea typeface="Roboto Medium" panose="02000000000000000000" pitchFamily="2" charset="0"/>
              </a:rPr>
              <a:t>1 Samuel 17:25-27</a:t>
            </a:r>
          </a:p>
          <a:p>
            <a:pPr>
              <a:lnSpc>
                <a:spcPct val="100000"/>
              </a:lnSpc>
              <a:buClr>
                <a:srgbClr val="0070C0"/>
              </a:buClr>
            </a:pPr>
            <a:r>
              <a:rPr lang="en-US" sz="3600" dirty="0">
                <a:solidFill>
                  <a:srgbClr val="81DEFF"/>
                </a:solidFill>
                <a:latin typeface="Calibri" panose="020F0502020204030204" pitchFamily="34" charset="0"/>
                <a:ea typeface="Roboto Medium" panose="02000000000000000000" pitchFamily="2" charset="0"/>
              </a:rPr>
              <a:t>1 Samuel 17:32-51</a:t>
            </a:r>
            <a:endParaRPr lang="ja-JP" altLang="en-US" sz="3600" dirty="0">
              <a:solidFill>
                <a:srgbClr val="81DEFF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EB446F87-E920-4084-8574-3F3BA2741E6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/>
          <a:stretch/>
        </p:blipFill>
        <p:spPr>
          <a:xfrm>
            <a:off x="440287" y="1119558"/>
            <a:ext cx="5553075" cy="4320292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4BEFF0B-ADCF-4DC8-B519-F27433E02235}"/>
              </a:ext>
            </a:extLst>
          </p:cNvPr>
          <p:cNvSpPr/>
          <p:nvPr/>
        </p:nvSpPr>
        <p:spPr>
          <a:xfrm>
            <a:off x="0" y="0"/>
            <a:ext cx="12192000" cy="18740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CAB4E9-A549-4A30-BF2D-BAB7A5252A68}"/>
              </a:ext>
            </a:extLst>
          </p:cNvPr>
          <p:cNvSpPr/>
          <p:nvPr/>
        </p:nvSpPr>
        <p:spPr>
          <a:xfrm>
            <a:off x="0" y="6363057"/>
            <a:ext cx="12192000" cy="18740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7F02CF-CBB3-45DD-A930-B203392C83A1}"/>
              </a:ext>
            </a:extLst>
          </p:cNvPr>
          <p:cNvSpPr/>
          <p:nvPr/>
        </p:nvSpPr>
        <p:spPr>
          <a:xfrm>
            <a:off x="0" y="0"/>
            <a:ext cx="195943" cy="63630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F3B812-C5A2-4ADF-B3E7-E2E16231B2A5}"/>
              </a:ext>
            </a:extLst>
          </p:cNvPr>
          <p:cNvSpPr/>
          <p:nvPr/>
        </p:nvSpPr>
        <p:spPr>
          <a:xfrm>
            <a:off x="12002279" y="28370"/>
            <a:ext cx="195943" cy="63630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BE968A-0AAA-4E14-8453-E644C3906168}"/>
              </a:ext>
            </a:extLst>
          </p:cNvPr>
          <p:cNvSpPr txBox="1"/>
          <p:nvPr/>
        </p:nvSpPr>
        <p:spPr>
          <a:xfrm>
            <a:off x="0" y="6549298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Richie Thetford									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65264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4095A0CF-E335-0C44-AB23-48EE18153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548" y="1677589"/>
            <a:ext cx="5360338" cy="1849902"/>
          </a:xfrm>
        </p:spPr>
        <p:txBody>
          <a:bodyPr/>
          <a:lstStyle/>
          <a:p>
            <a:r>
              <a:rPr lang="en-US" sz="4000" dirty="0">
                <a:latin typeface="Calibri" panose="020F0502020204030204" pitchFamily="34" charset="0"/>
                <a:ea typeface="Roboto" panose="02000000000000000000" pitchFamily="2" charset="0"/>
              </a:rPr>
              <a:t>Only ELIJAH stood against the</a:t>
            </a:r>
            <a:br>
              <a:rPr lang="en-US" sz="4000" dirty="0">
                <a:latin typeface="Calibri" panose="020F0502020204030204" pitchFamily="34" charset="0"/>
                <a:ea typeface="Roboto" panose="02000000000000000000" pitchFamily="2" charset="0"/>
              </a:rPr>
            </a:br>
            <a:r>
              <a:rPr lang="en-US" sz="4000" dirty="0">
                <a:latin typeface="Calibri" panose="020F0502020204030204" pitchFamily="34" charset="0"/>
                <a:ea typeface="Roboto" panose="02000000000000000000" pitchFamily="2" charset="0"/>
              </a:rPr>
              <a:t>prophets of Baal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3E408D6E-B51C-CD4F-AC1A-15EC32AAB741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461548" y="3571187"/>
            <a:ext cx="4791637" cy="184990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rgbClr val="0070C0"/>
              </a:buClr>
            </a:pPr>
            <a:r>
              <a:rPr lang="en-US" sz="3600" dirty="0">
                <a:solidFill>
                  <a:srgbClr val="81DEFF"/>
                </a:solidFill>
                <a:latin typeface="Calibri" panose="020F0502020204030204" pitchFamily="34" charset="0"/>
                <a:ea typeface="Roboto Medium" panose="02000000000000000000" pitchFamily="2" charset="0"/>
              </a:rPr>
              <a:t>1 Kings 18:17-40</a:t>
            </a:r>
            <a:endParaRPr lang="ja-JP" altLang="en-US" sz="3600" dirty="0">
              <a:solidFill>
                <a:srgbClr val="81DEFF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EB446F87-E920-4084-8574-3F3BA2741E6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/>
          <a:stretch/>
        </p:blipFill>
        <p:spPr>
          <a:xfrm>
            <a:off x="440287" y="1197301"/>
            <a:ext cx="5553075" cy="4164806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4BEFF0B-ADCF-4DC8-B519-F27433E02235}"/>
              </a:ext>
            </a:extLst>
          </p:cNvPr>
          <p:cNvSpPr/>
          <p:nvPr/>
        </p:nvSpPr>
        <p:spPr>
          <a:xfrm>
            <a:off x="0" y="0"/>
            <a:ext cx="12192000" cy="18740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CAB4E9-A549-4A30-BF2D-BAB7A5252A68}"/>
              </a:ext>
            </a:extLst>
          </p:cNvPr>
          <p:cNvSpPr/>
          <p:nvPr/>
        </p:nvSpPr>
        <p:spPr>
          <a:xfrm>
            <a:off x="0" y="6363057"/>
            <a:ext cx="12192000" cy="18740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7F02CF-CBB3-45DD-A930-B203392C83A1}"/>
              </a:ext>
            </a:extLst>
          </p:cNvPr>
          <p:cNvSpPr/>
          <p:nvPr/>
        </p:nvSpPr>
        <p:spPr>
          <a:xfrm>
            <a:off x="0" y="0"/>
            <a:ext cx="195943" cy="63630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F3B812-C5A2-4ADF-B3E7-E2E16231B2A5}"/>
              </a:ext>
            </a:extLst>
          </p:cNvPr>
          <p:cNvSpPr/>
          <p:nvPr/>
        </p:nvSpPr>
        <p:spPr>
          <a:xfrm>
            <a:off x="12002279" y="28370"/>
            <a:ext cx="195943" cy="63630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061864-824C-4B78-B94D-8560456EB65A}"/>
              </a:ext>
            </a:extLst>
          </p:cNvPr>
          <p:cNvSpPr txBox="1"/>
          <p:nvPr/>
        </p:nvSpPr>
        <p:spPr>
          <a:xfrm>
            <a:off x="0" y="6549298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Richie Thetford									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01737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4095A0CF-E335-0C44-AB23-48EE18153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548" y="1677589"/>
            <a:ext cx="5360338" cy="1849902"/>
          </a:xfrm>
        </p:spPr>
        <p:txBody>
          <a:bodyPr/>
          <a:lstStyle/>
          <a:p>
            <a:r>
              <a:rPr lang="en-US" sz="4000" dirty="0">
                <a:latin typeface="Calibri" panose="020F0502020204030204" pitchFamily="34" charset="0"/>
                <a:ea typeface="Roboto" panose="02000000000000000000" pitchFamily="2" charset="0"/>
              </a:rPr>
              <a:t>Only THREE refused to bow to the King’s idol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3E408D6E-B51C-CD4F-AC1A-15EC32AAB741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461548" y="3571187"/>
            <a:ext cx="4791637" cy="184990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rgbClr val="0070C0"/>
              </a:buClr>
            </a:pPr>
            <a:r>
              <a:rPr lang="en-US" sz="3600" dirty="0">
                <a:solidFill>
                  <a:srgbClr val="81DEFF"/>
                </a:solidFill>
                <a:latin typeface="Calibri" panose="020F0502020204030204" pitchFamily="34" charset="0"/>
                <a:ea typeface="Roboto Medium" panose="02000000000000000000" pitchFamily="2" charset="0"/>
              </a:rPr>
              <a:t>Daniel 3:12-30</a:t>
            </a:r>
            <a:endParaRPr lang="ja-JP" altLang="en-US" sz="3600" dirty="0">
              <a:solidFill>
                <a:srgbClr val="81DEFF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EB446F87-E920-4084-8574-3F3BA2741E6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/>
          <a:stretch/>
        </p:blipFill>
        <p:spPr>
          <a:xfrm>
            <a:off x="440287" y="1717902"/>
            <a:ext cx="5553075" cy="3123604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4BEFF0B-ADCF-4DC8-B519-F27433E02235}"/>
              </a:ext>
            </a:extLst>
          </p:cNvPr>
          <p:cNvSpPr/>
          <p:nvPr/>
        </p:nvSpPr>
        <p:spPr>
          <a:xfrm>
            <a:off x="0" y="0"/>
            <a:ext cx="12192000" cy="18740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CAB4E9-A549-4A30-BF2D-BAB7A5252A68}"/>
              </a:ext>
            </a:extLst>
          </p:cNvPr>
          <p:cNvSpPr/>
          <p:nvPr/>
        </p:nvSpPr>
        <p:spPr>
          <a:xfrm>
            <a:off x="0" y="6363057"/>
            <a:ext cx="12192000" cy="18740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7F02CF-CBB3-45DD-A930-B203392C83A1}"/>
              </a:ext>
            </a:extLst>
          </p:cNvPr>
          <p:cNvSpPr/>
          <p:nvPr/>
        </p:nvSpPr>
        <p:spPr>
          <a:xfrm>
            <a:off x="0" y="0"/>
            <a:ext cx="195943" cy="63630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F3B812-C5A2-4ADF-B3E7-E2E16231B2A5}"/>
              </a:ext>
            </a:extLst>
          </p:cNvPr>
          <p:cNvSpPr/>
          <p:nvPr/>
        </p:nvSpPr>
        <p:spPr>
          <a:xfrm>
            <a:off x="12002279" y="28370"/>
            <a:ext cx="195943" cy="63630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DAC311-7038-4A4C-9DDC-6E6B549756F1}"/>
              </a:ext>
            </a:extLst>
          </p:cNvPr>
          <p:cNvSpPr txBox="1"/>
          <p:nvPr/>
        </p:nvSpPr>
        <p:spPr>
          <a:xfrm>
            <a:off x="0" y="6549298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Richie Thetford									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21310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4095A0CF-E335-0C44-AB23-48EE18153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548" y="2136613"/>
            <a:ext cx="5220379" cy="1390877"/>
          </a:xfrm>
        </p:spPr>
        <p:txBody>
          <a:bodyPr/>
          <a:lstStyle/>
          <a:p>
            <a:r>
              <a:rPr lang="en-US" sz="4000" dirty="0">
                <a:latin typeface="Calibri" panose="020F0502020204030204" pitchFamily="34" charset="0"/>
                <a:ea typeface="Roboto" panose="02000000000000000000" pitchFamily="2" charset="0"/>
              </a:rPr>
              <a:t>Only ONE woman anointed Jesus’ feet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3E408D6E-B51C-CD4F-AC1A-15EC32AAB741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461548" y="3496539"/>
            <a:ext cx="4791637" cy="1849902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en-US" sz="3600" dirty="0">
                <a:solidFill>
                  <a:srgbClr val="81DEFF"/>
                </a:solidFill>
                <a:latin typeface="Calibri" panose="020F0502020204030204" pitchFamily="34" charset="0"/>
                <a:ea typeface="Roboto Medium" panose="02000000000000000000" pitchFamily="2" charset="0"/>
              </a:rPr>
              <a:t>John 12:1-8</a:t>
            </a:r>
            <a:endParaRPr lang="ja-JP" altLang="en-US" sz="3600" dirty="0">
              <a:solidFill>
                <a:srgbClr val="81DEFF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EB446F87-E920-4084-8574-3F3BA2741E6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/>
          <a:stretch/>
        </p:blipFill>
        <p:spPr>
          <a:xfrm>
            <a:off x="440287" y="1334905"/>
            <a:ext cx="5553075" cy="3889598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4BEFF0B-ADCF-4DC8-B519-F27433E02235}"/>
              </a:ext>
            </a:extLst>
          </p:cNvPr>
          <p:cNvSpPr/>
          <p:nvPr/>
        </p:nvSpPr>
        <p:spPr>
          <a:xfrm>
            <a:off x="0" y="0"/>
            <a:ext cx="12192000" cy="18740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CAB4E9-A549-4A30-BF2D-BAB7A5252A68}"/>
              </a:ext>
            </a:extLst>
          </p:cNvPr>
          <p:cNvSpPr/>
          <p:nvPr/>
        </p:nvSpPr>
        <p:spPr>
          <a:xfrm>
            <a:off x="0" y="6363057"/>
            <a:ext cx="12192000" cy="18740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7F02CF-CBB3-45DD-A930-B203392C83A1}"/>
              </a:ext>
            </a:extLst>
          </p:cNvPr>
          <p:cNvSpPr/>
          <p:nvPr/>
        </p:nvSpPr>
        <p:spPr>
          <a:xfrm>
            <a:off x="0" y="0"/>
            <a:ext cx="195943" cy="63630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F3B812-C5A2-4ADF-B3E7-E2E16231B2A5}"/>
              </a:ext>
            </a:extLst>
          </p:cNvPr>
          <p:cNvSpPr/>
          <p:nvPr/>
        </p:nvSpPr>
        <p:spPr>
          <a:xfrm>
            <a:off x="12002279" y="28370"/>
            <a:ext cx="195943" cy="63630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711BC4-30A6-4E96-A59F-0DF2B2158FB2}"/>
              </a:ext>
            </a:extLst>
          </p:cNvPr>
          <p:cNvSpPr txBox="1"/>
          <p:nvPr/>
        </p:nvSpPr>
        <p:spPr>
          <a:xfrm>
            <a:off x="0" y="6549298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Richie Thetford									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5408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120E820F-B28F-4486-9338-B0657800FFD9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/>
          <a:stretch/>
        </p:blipFill>
        <p:spPr>
          <a:xfrm>
            <a:off x="5923125" y="187402"/>
            <a:ext cx="6268875" cy="6483195"/>
          </a:xfr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C9B822D-BB02-489C-8A75-8F0E0DA03EC7}"/>
              </a:ext>
            </a:extLst>
          </p:cNvPr>
          <p:cNvSpPr/>
          <p:nvPr/>
        </p:nvSpPr>
        <p:spPr>
          <a:xfrm>
            <a:off x="0" y="0"/>
            <a:ext cx="12192000" cy="18740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01C8D8-A64C-4A5A-BD76-F07C74F843E0}"/>
              </a:ext>
            </a:extLst>
          </p:cNvPr>
          <p:cNvSpPr/>
          <p:nvPr/>
        </p:nvSpPr>
        <p:spPr>
          <a:xfrm>
            <a:off x="0" y="6363057"/>
            <a:ext cx="12192000" cy="18740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786400-9D63-4EF2-9C5A-21A16AA7AA05}"/>
              </a:ext>
            </a:extLst>
          </p:cNvPr>
          <p:cNvSpPr/>
          <p:nvPr/>
        </p:nvSpPr>
        <p:spPr>
          <a:xfrm>
            <a:off x="0" y="0"/>
            <a:ext cx="195943" cy="63630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F09F4E-4061-4815-AE08-F14EADEBF1B1}"/>
              </a:ext>
            </a:extLst>
          </p:cNvPr>
          <p:cNvSpPr/>
          <p:nvPr/>
        </p:nvSpPr>
        <p:spPr>
          <a:xfrm>
            <a:off x="12002279" y="28370"/>
            <a:ext cx="195943" cy="63630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CEEB6-A09F-46C2-A4B8-599AB76CD204}"/>
              </a:ext>
            </a:extLst>
          </p:cNvPr>
          <p:cNvSpPr/>
          <p:nvPr/>
        </p:nvSpPr>
        <p:spPr>
          <a:xfrm>
            <a:off x="755780" y="2733869"/>
            <a:ext cx="6242179" cy="270587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802AA36A-8685-4D91-92E4-CBC45883B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442" y="2733870"/>
            <a:ext cx="6204857" cy="2705876"/>
          </a:xfrm>
        </p:spPr>
        <p:txBody>
          <a:bodyPr/>
          <a:lstStyle/>
          <a:p>
            <a:pPr algn="ctr"/>
            <a:r>
              <a:rPr lang="en-US" sz="36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Being a true Christian</a:t>
            </a:r>
            <a:br>
              <a:rPr lang="en-US" sz="36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</a:br>
            <a:r>
              <a:rPr lang="en-US" sz="36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can get lonely, but</a:t>
            </a:r>
            <a:br>
              <a:rPr lang="en-US" sz="36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</a:br>
            <a:r>
              <a:rPr lang="en-US" sz="36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being a part of the</a:t>
            </a:r>
            <a:br>
              <a:rPr lang="en-US" sz="36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heavenly minority</a:t>
            </a:r>
            <a:br>
              <a:rPr lang="en-US" sz="360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</a:br>
            <a:r>
              <a:rPr lang="en-US" sz="3600" b="0" dirty="0">
                <a:solidFill>
                  <a:schemeClr val="bg2">
                    <a:lumMod val="90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is worth it all in the end!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4FA0BD-BEC9-4BCF-AEE9-21B9832784C7}"/>
              </a:ext>
            </a:extLst>
          </p:cNvPr>
          <p:cNvSpPr txBox="1"/>
          <p:nvPr/>
        </p:nvSpPr>
        <p:spPr>
          <a:xfrm>
            <a:off x="755780" y="5635690"/>
            <a:ext cx="62421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1 Corinthians 15:58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41C2A7-CFF1-421E-97BA-E71EABAC8256}"/>
              </a:ext>
            </a:extLst>
          </p:cNvPr>
          <p:cNvSpPr txBox="1"/>
          <p:nvPr/>
        </p:nvSpPr>
        <p:spPr>
          <a:xfrm>
            <a:off x="0" y="6549298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Richie Thetford									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11898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inimal and Muted">
  <a:themeElements>
    <a:clrScheme name="Japan Navy">
      <a:dk1>
        <a:srgbClr val="231B23"/>
      </a:dk1>
      <a:lt1>
        <a:srgbClr val="FCF5E5"/>
      </a:lt1>
      <a:dk2>
        <a:srgbClr val="282C47"/>
      </a:dk2>
      <a:lt2>
        <a:srgbClr val="FCF5E5"/>
      </a:lt2>
      <a:accent1>
        <a:srgbClr val="FDA431"/>
      </a:accent1>
      <a:accent2>
        <a:srgbClr val="4DA1A8"/>
      </a:accent2>
      <a:accent3>
        <a:srgbClr val="D7E7BA"/>
      </a:accent3>
      <a:accent4>
        <a:srgbClr val="FCF5E5"/>
      </a:accent4>
      <a:accent5>
        <a:srgbClr val="282C47"/>
      </a:accent5>
      <a:accent6>
        <a:srgbClr val="EECED3"/>
      </a:accent6>
      <a:hlink>
        <a:srgbClr val="FCA330"/>
      </a:hlink>
      <a:folHlink>
        <a:srgbClr val="4DA1A8"/>
      </a:folHlink>
    </a:clrScheme>
    <a:fontScheme name="Japanese Template">
      <a:majorFont>
        <a:latin typeface="Meiryo UI"/>
        <a:ea typeface=""/>
        <a:cs typeface=""/>
      </a:majorFont>
      <a:minorFont>
        <a:latin typeface="Meiryo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575339C-C32B-4598-89D3-40CE402AE836}" vid="{2B7EF1B1-1997-4816-8972-8A33AD129E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Modern Asian city presentation</Template>
  <TotalTime>0</TotalTime>
  <Words>249</Words>
  <Application>Microsoft Office PowerPoint</Application>
  <PresentationFormat>Widescreen</PresentationFormat>
  <Paragraphs>39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Meiryo UI</vt:lpstr>
      <vt:lpstr>Arial</vt:lpstr>
      <vt:lpstr>Calibri</vt:lpstr>
      <vt:lpstr>Wingdings</vt:lpstr>
      <vt:lpstr>Minimal and Muted</vt:lpstr>
      <vt:lpstr>Feeling Alone?</vt:lpstr>
      <vt:lpstr>Only EIGHT people got on the Ark</vt:lpstr>
      <vt:lpstr>Only FOUR people escaped from Sodom and Gomorrah</vt:lpstr>
      <vt:lpstr>Only DAVID stood against Goliath</vt:lpstr>
      <vt:lpstr>Only ELIJAH stood against the prophets of Baal</vt:lpstr>
      <vt:lpstr>Only THREE refused to bow to the King’s idol</vt:lpstr>
      <vt:lpstr>Only ONE woman anointed Jesus’ feet</vt:lpstr>
      <vt:lpstr>Being a true Christian can get lonely, but being a part of the heavenly minority is worth it all in the end!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2020-06-17T17:25:13Z</dcterms:created>
  <dcterms:modified xsi:type="dcterms:W3CDTF">2020-07-26T23:07:50Z</dcterms:modified>
</cp:coreProperties>
</file>