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AEF09-41FF-491A-8FA2-139E5AE602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False Teachers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61BEA5-0E28-49A1-8AD6-A4E9409D25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1662" y="3595450"/>
            <a:ext cx="7803472" cy="1890950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0"/>
              </a:spcAft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“Beloved, while I was very diligent to write to you concerning our common salvation, I found it necessary to write to you exhorting you to </a:t>
            </a:r>
            <a:r>
              <a:rPr lang="en-US" sz="30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contend earnestly for the faith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which was once for all delivered to the saints.”</a:t>
            </a:r>
            <a:b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Jude 3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7519B4-1012-486F-B674-A8F1E63B3FDC}"/>
              </a:ext>
            </a:extLst>
          </p:cNvPr>
          <p:cNvSpPr txBox="1"/>
          <p:nvPr/>
        </p:nvSpPr>
        <p:spPr>
          <a:xfrm>
            <a:off x="0" y="6525091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													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3476867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88E3B-198C-429B-B980-2A5E7672D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Alert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1BC62-E46F-4E7F-8DE5-28905E379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Guardians have a serious responsibility</a:t>
            </a:r>
          </a:p>
          <a:p>
            <a:pPr lvl="1">
              <a:spcAft>
                <a:spcPts val="0"/>
              </a:spcAft>
            </a:pPr>
            <a:r>
              <a:rPr lang="en-US" sz="3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Titus 1:9-11</a:t>
            </a:r>
          </a:p>
          <a:p>
            <a:pPr lvl="1">
              <a:spcAft>
                <a:spcPts val="0"/>
              </a:spcAft>
            </a:pPr>
            <a:r>
              <a:rPr lang="en-US" sz="3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Acts 20:28-32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CAD591-34C8-4662-88B0-8D8667843A04}"/>
              </a:ext>
            </a:extLst>
          </p:cNvPr>
          <p:cNvSpPr txBox="1"/>
          <p:nvPr/>
        </p:nvSpPr>
        <p:spPr>
          <a:xfrm>
            <a:off x="0" y="6525091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													    www.thetfordcountry.com</a:t>
            </a:r>
          </a:p>
        </p:txBody>
      </p:sp>
      <p:pic>
        <p:nvPicPr>
          <p:cNvPr id="6" name="Picture 5" descr="A yellow sign with black text&#10;&#10;Description automatically generated">
            <a:extLst>
              <a:ext uri="{FF2B5EF4-FFF2-40B4-BE49-F238E27FC236}">
                <a16:creationId xmlns:a16="http://schemas.microsoft.com/office/drawing/2014/main" id="{3CAE43BC-E9BE-4064-8AC5-984A06F2A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124" y="3160450"/>
            <a:ext cx="5015040" cy="3152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1307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88E3B-198C-429B-B980-2A5E7672D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for Vigilance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1BC62-E46F-4E7F-8DE5-28905E379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Warnings</a:t>
            </a:r>
          </a:p>
          <a:p>
            <a:pPr lvl="1">
              <a:spcAft>
                <a:spcPts val="0"/>
              </a:spcAft>
            </a:pPr>
            <a:r>
              <a:rPr lang="en-US" sz="3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Matthew 7:15</a:t>
            </a:r>
          </a:p>
          <a:p>
            <a:pPr lvl="1">
              <a:spcAft>
                <a:spcPts val="0"/>
              </a:spcAft>
            </a:pPr>
            <a:r>
              <a:rPr lang="en-US" sz="3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Timothy 4:1-2</a:t>
            </a:r>
          </a:p>
          <a:p>
            <a:pPr lvl="1">
              <a:spcAft>
                <a:spcPts val="0"/>
              </a:spcAft>
            </a:pPr>
            <a:r>
              <a:rPr lang="en-US" sz="3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Timothy 4:1-4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285FE3-BB7C-44A1-B75D-428B259B8A7A}"/>
              </a:ext>
            </a:extLst>
          </p:cNvPr>
          <p:cNvSpPr txBox="1"/>
          <p:nvPr/>
        </p:nvSpPr>
        <p:spPr>
          <a:xfrm>
            <a:off x="0" y="6525091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													    www.thetfordcountry.com</a:t>
            </a:r>
          </a:p>
        </p:txBody>
      </p:sp>
      <p:pic>
        <p:nvPicPr>
          <p:cNvPr id="6" name="Picture 5" descr="A picture containing nature, cloud&#10;&#10;Description automatically generated">
            <a:extLst>
              <a:ext uri="{FF2B5EF4-FFF2-40B4-BE49-F238E27FC236}">
                <a16:creationId xmlns:a16="http://schemas.microsoft.com/office/drawing/2014/main" id="{E7EE79BF-7E67-427B-AEF9-9709DBE11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3182" y="2556932"/>
            <a:ext cx="5968395" cy="3318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4738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88E3B-198C-429B-B980-2A5E7672D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Inside Job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1BC62-E46F-4E7F-8DE5-28905E379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within the local church</a:t>
            </a:r>
          </a:p>
          <a:p>
            <a:pPr lvl="1">
              <a:spcAft>
                <a:spcPts val="0"/>
              </a:spcAft>
            </a:pPr>
            <a:r>
              <a:rPr lang="en-US" sz="3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Corinthians 11:13-15</a:t>
            </a:r>
          </a:p>
          <a:p>
            <a:pPr lvl="1">
              <a:spcAft>
                <a:spcPts val="0"/>
              </a:spcAft>
            </a:pPr>
            <a:r>
              <a:rPr lang="en-US" sz="3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John 4:1; Acts 17:11</a:t>
            </a:r>
          </a:p>
          <a:p>
            <a:pPr lvl="1">
              <a:spcAft>
                <a:spcPts val="0"/>
              </a:spcAft>
            </a:pPr>
            <a:r>
              <a:rPr lang="en-US" sz="3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Galatians 1:6-7; 2 Corinthians 2:17</a:t>
            </a:r>
          </a:p>
          <a:p>
            <a:pPr lvl="1">
              <a:spcAft>
                <a:spcPts val="0"/>
              </a:spcAft>
            </a:pPr>
            <a:r>
              <a:rPr lang="en-US" sz="3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Peter 3:16; 1 Thessalonians 5:21</a:t>
            </a:r>
          </a:p>
          <a:p>
            <a:pPr lvl="1">
              <a:spcAft>
                <a:spcPts val="0"/>
              </a:spcAft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285FE3-BB7C-44A1-B75D-428B259B8A7A}"/>
              </a:ext>
            </a:extLst>
          </p:cNvPr>
          <p:cNvSpPr txBox="1"/>
          <p:nvPr/>
        </p:nvSpPr>
        <p:spPr>
          <a:xfrm>
            <a:off x="0" y="6525091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													    www.thetfordcountry.com</a:t>
            </a:r>
          </a:p>
        </p:txBody>
      </p:sp>
      <p:pic>
        <p:nvPicPr>
          <p:cNvPr id="6" name="Picture 5" descr="A herd of sheep standing in a field&#10;&#10;Description automatically generated">
            <a:extLst>
              <a:ext uri="{FF2B5EF4-FFF2-40B4-BE49-F238E27FC236}">
                <a16:creationId xmlns:a16="http://schemas.microsoft.com/office/drawing/2014/main" id="{7A6A3689-0BE2-4F80-9FD0-59B146328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0623" y="2556932"/>
            <a:ext cx="3239196" cy="3089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0379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88E3B-198C-429B-B980-2A5E7672D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Future of the Ungodly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1BC62-E46F-4E7F-8DE5-28905E379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happens to the false teacher?</a:t>
            </a:r>
          </a:p>
          <a:p>
            <a:pPr lvl="1">
              <a:spcAft>
                <a:spcPts val="0"/>
              </a:spcAft>
            </a:pPr>
            <a:r>
              <a:rPr lang="en-US" sz="3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Peter 3:3-7</a:t>
            </a:r>
          </a:p>
          <a:p>
            <a:pPr lvl="1">
              <a:spcAft>
                <a:spcPts val="0"/>
              </a:spcAft>
            </a:pPr>
            <a:r>
              <a:rPr lang="en-US" sz="3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Matthew 24:37-39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285FE3-BB7C-44A1-B75D-428B259B8A7A}"/>
              </a:ext>
            </a:extLst>
          </p:cNvPr>
          <p:cNvSpPr txBox="1"/>
          <p:nvPr/>
        </p:nvSpPr>
        <p:spPr>
          <a:xfrm>
            <a:off x="0" y="6525091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													    www.thetfordcountry.com</a:t>
            </a:r>
          </a:p>
        </p:txBody>
      </p:sp>
      <p:pic>
        <p:nvPicPr>
          <p:cNvPr id="6" name="Picture 5" descr="A picture containing outdoor, building&#10;&#10;Description automatically generated">
            <a:extLst>
              <a:ext uri="{FF2B5EF4-FFF2-40B4-BE49-F238E27FC236}">
                <a16:creationId xmlns:a16="http://schemas.microsoft.com/office/drawing/2014/main" id="{BEC42C89-21FC-4323-B77A-50AA84FC5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489" y="3152480"/>
            <a:ext cx="553421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4317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88E3B-198C-429B-B980-2A5E7672D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Twisting Grace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1BC62-E46F-4E7F-8DE5-28905E379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Turning Grace into “lewdness”</a:t>
            </a:r>
          </a:p>
          <a:p>
            <a:pPr lvl="1">
              <a:spcAft>
                <a:spcPts val="0"/>
              </a:spcAft>
            </a:pPr>
            <a:r>
              <a:rPr lang="en-US" sz="3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Romans 2:6</a:t>
            </a:r>
          </a:p>
          <a:p>
            <a:pPr lvl="1">
              <a:spcAft>
                <a:spcPts val="0"/>
              </a:spcAft>
            </a:pPr>
            <a:r>
              <a:rPr lang="en-US" sz="3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Corinthians 5:10</a:t>
            </a:r>
          </a:p>
          <a:p>
            <a:pPr lvl="1">
              <a:spcAft>
                <a:spcPts val="0"/>
              </a:spcAft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285FE3-BB7C-44A1-B75D-428B259B8A7A}"/>
              </a:ext>
            </a:extLst>
          </p:cNvPr>
          <p:cNvSpPr txBox="1"/>
          <p:nvPr/>
        </p:nvSpPr>
        <p:spPr>
          <a:xfrm>
            <a:off x="0" y="6525091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													    www.thetfordcountry.com</a:t>
            </a:r>
          </a:p>
        </p:txBody>
      </p:sp>
      <p:pic>
        <p:nvPicPr>
          <p:cNvPr id="6" name="Picture 5" descr="A picture containing alcohol, beverage, food&#10;&#10;Description automatically generated">
            <a:extLst>
              <a:ext uri="{FF2B5EF4-FFF2-40B4-BE49-F238E27FC236}">
                <a16:creationId xmlns:a16="http://schemas.microsoft.com/office/drawing/2014/main" id="{22871731-C2AA-4719-8169-FC596C6B3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6017" y="3198735"/>
            <a:ext cx="4216154" cy="2948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9271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88E3B-198C-429B-B980-2A5E7672D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Denying Jesus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1BC62-E46F-4E7F-8DE5-28905E379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Denying Christ by our works</a:t>
            </a:r>
          </a:p>
          <a:p>
            <a:pPr lvl="1">
              <a:spcAft>
                <a:spcPts val="0"/>
              </a:spcAft>
            </a:pPr>
            <a:r>
              <a:rPr lang="en-US" sz="3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Titus 1:16</a:t>
            </a:r>
          </a:p>
          <a:p>
            <a:pPr lvl="1">
              <a:spcAft>
                <a:spcPts val="0"/>
              </a:spcAft>
            </a:pPr>
            <a:r>
              <a:rPr lang="en-US" sz="3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Matthew 15:16-20</a:t>
            </a:r>
          </a:p>
          <a:p>
            <a:pPr lvl="1">
              <a:spcAft>
                <a:spcPts val="0"/>
              </a:spcAft>
            </a:pPr>
            <a:r>
              <a:rPr lang="en-US" sz="3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Matthew 7:21</a:t>
            </a:r>
          </a:p>
          <a:p>
            <a:pPr lvl="1">
              <a:spcAft>
                <a:spcPts val="0"/>
              </a:spcAft>
            </a:pPr>
            <a:r>
              <a:rPr lang="en-US" sz="3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Luke 6:46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285FE3-BB7C-44A1-B75D-428B259B8A7A}"/>
              </a:ext>
            </a:extLst>
          </p:cNvPr>
          <p:cNvSpPr txBox="1"/>
          <p:nvPr/>
        </p:nvSpPr>
        <p:spPr>
          <a:xfrm>
            <a:off x="0" y="6525091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													    www.thetfordcountry.com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C3ABECC1-9727-4065-8790-6DA8F47D1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0619" y="3217333"/>
            <a:ext cx="4436760" cy="3005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6372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AEF09-41FF-491A-8FA2-139E5AE602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Grace of God</a:t>
            </a:r>
            <a:br>
              <a:rPr lang="en-US" sz="4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(God’s Part)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61BEA5-0E28-49A1-8AD6-A4E9409D25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1662" y="3595450"/>
            <a:ext cx="7803472" cy="1890950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Obedience</a:t>
            </a:r>
            <a:b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(Man’s Part)</a:t>
            </a:r>
            <a:endParaRPr lang="en-US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7519B4-1012-486F-B674-A8F1E63B3FDC}"/>
              </a:ext>
            </a:extLst>
          </p:cNvPr>
          <p:cNvSpPr txBox="1"/>
          <p:nvPr/>
        </p:nvSpPr>
        <p:spPr>
          <a:xfrm>
            <a:off x="0" y="6525091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													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1925900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66</TotalTime>
  <Words>162</Words>
  <Application>Microsoft Office PowerPoint</Application>
  <PresentationFormat>Widescreen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Garamond</vt:lpstr>
      <vt:lpstr>Organic</vt:lpstr>
      <vt:lpstr>False Teachers</vt:lpstr>
      <vt:lpstr>Be Alert</vt:lpstr>
      <vt:lpstr>Need for Vigilance</vt:lpstr>
      <vt:lpstr>An Inside Job</vt:lpstr>
      <vt:lpstr>Future of the Ungodly</vt:lpstr>
      <vt:lpstr>Twisting Grace</vt:lpstr>
      <vt:lpstr>Denying Jesus</vt:lpstr>
      <vt:lpstr>Grace of God (God’s Part)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False Teachers</dc:title>
  <dc:creator>Richard Thetford</dc:creator>
  <cp:lastModifiedBy>Richard Thetford</cp:lastModifiedBy>
  <cp:revision>9</cp:revision>
  <dcterms:created xsi:type="dcterms:W3CDTF">2019-06-04T22:21:50Z</dcterms:created>
  <dcterms:modified xsi:type="dcterms:W3CDTF">2019-10-13T18:22:42Z</dcterms:modified>
</cp:coreProperties>
</file>