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324B-2BE7-4393-B7D2-E916A7B8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31" y="4133850"/>
            <a:ext cx="7688062" cy="1068407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Faithful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6449C-F700-4500-A97A-0341674ED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881" y="2830761"/>
            <a:ext cx="5109469" cy="116021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 Corinthians 11:2-3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C121C-1679-47C7-9889-2444CC0F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97" y="1332379"/>
            <a:ext cx="2795494" cy="419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3CBDB-F4DA-49A6-8911-0C73BFC48812}"/>
              </a:ext>
            </a:extLst>
          </p:cNvPr>
          <p:cNvSpPr txBox="1"/>
          <p:nvPr/>
        </p:nvSpPr>
        <p:spPr>
          <a:xfrm>
            <a:off x="0" y="6524625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4089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65F6-24B0-4D16-8DAE-C3DD8E7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51" y="731856"/>
            <a:ext cx="8155414" cy="10772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Man Must Be A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Servant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7AE-00D2-4FB8-896B-15F27AA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51" y="1513810"/>
            <a:ext cx="7891324" cy="47726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servant of God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Psalms 1:1-3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deacon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Acts 6:1-6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1 Timothy 3:8-13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elder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Hebrews 13:17; Acts 20:28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Titus 1:5-9; 1 Peter 5:1-3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9C0BE-9D7B-462D-BC2F-28F9474A4F34}"/>
              </a:ext>
            </a:extLst>
          </p:cNvPr>
          <p:cNvSpPr txBox="1"/>
          <p:nvPr/>
        </p:nvSpPr>
        <p:spPr>
          <a:xfrm>
            <a:off x="0" y="6524625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5FEE3C-97DC-412D-B3F7-BB1910C969E7}"/>
              </a:ext>
            </a:extLst>
          </p:cNvPr>
          <p:cNvCxnSpPr/>
          <p:nvPr/>
        </p:nvCxnSpPr>
        <p:spPr>
          <a:xfrm>
            <a:off x="2438400" y="1514475"/>
            <a:ext cx="7115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338A4CB-B3EA-46BD-BEC6-3A77D2AC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1" y="1752601"/>
            <a:ext cx="4915270" cy="453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13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65F6-24B0-4D16-8DAE-C3DD8E7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176" y="731856"/>
            <a:ext cx="8155414" cy="10772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Man Must Be A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Husband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7AE-00D2-4FB8-896B-15F27AA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51" y="1513810"/>
            <a:ext cx="7891324" cy="47726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leader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Ephesians 5:22-33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husband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1 Peter 3:7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Romans 7:1-3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Hebrews 13:4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friend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Romans 12:9-16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9C0BE-9D7B-462D-BC2F-28F9474A4F34}"/>
              </a:ext>
            </a:extLst>
          </p:cNvPr>
          <p:cNvSpPr txBox="1"/>
          <p:nvPr/>
        </p:nvSpPr>
        <p:spPr>
          <a:xfrm>
            <a:off x="0" y="6524625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95E3D8-FFF2-4C3B-A1B4-2D220360B678}"/>
              </a:ext>
            </a:extLst>
          </p:cNvPr>
          <p:cNvCxnSpPr/>
          <p:nvPr/>
        </p:nvCxnSpPr>
        <p:spPr>
          <a:xfrm>
            <a:off x="2438400" y="1514475"/>
            <a:ext cx="7115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6632905-0C21-48C2-A250-FF6A6A20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61" y="1752601"/>
            <a:ext cx="6171087" cy="453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22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65F6-24B0-4D16-8DAE-C3DD8E72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31856"/>
            <a:ext cx="7731690" cy="10772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Man Must Be A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Father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7AE-00D2-4FB8-896B-15F27AA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51" y="1513810"/>
            <a:ext cx="7891324" cy="47726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example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Genesis 18:19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disciplinarian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Ephesians 6:4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Proverbs 13:24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 friend to others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Proverbs 18:24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9C0BE-9D7B-462D-BC2F-28F9474A4F34}"/>
              </a:ext>
            </a:extLst>
          </p:cNvPr>
          <p:cNvSpPr txBox="1"/>
          <p:nvPr/>
        </p:nvSpPr>
        <p:spPr>
          <a:xfrm>
            <a:off x="0" y="6524625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452AA-F68D-4288-A1DC-C67EC236C95C}"/>
              </a:ext>
            </a:extLst>
          </p:cNvPr>
          <p:cNvCxnSpPr/>
          <p:nvPr/>
        </p:nvCxnSpPr>
        <p:spPr>
          <a:xfrm>
            <a:off x="2438400" y="1514475"/>
            <a:ext cx="7115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9E83681-E2C3-4048-B7D7-D270AA3D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84" y="1752600"/>
            <a:ext cx="5293773" cy="453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54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CD7AE-00D2-4FB8-896B-15F27AA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417" y="3955542"/>
            <a:ext cx="7891324" cy="24108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to God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 as a husband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Responsibilities as a father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9C0BE-9D7B-462D-BC2F-28F9474A4F34}"/>
              </a:ext>
            </a:extLst>
          </p:cNvPr>
          <p:cNvSpPr txBox="1"/>
          <p:nvPr/>
        </p:nvSpPr>
        <p:spPr>
          <a:xfrm>
            <a:off x="0" y="6524625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8F488-BF7B-4F7D-AE6C-8956ADF9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36" y="179896"/>
            <a:ext cx="7533536" cy="376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F18CA-4948-4AC1-AB8D-DB149E82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404" y="179895"/>
            <a:ext cx="2450237" cy="376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B7D5CF-F3A4-4F8D-BE89-9F8ECD9A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404" y="4104886"/>
            <a:ext cx="2450237" cy="226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82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51</TotalTime>
  <Words>104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MS Shell Dlg 2</vt:lpstr>
      <vt:lpstr>Wingdings</vt:lpstr>
      <vt:lpstr>Wingdings 3</vt:lpstr>
      <vt:lpstr>Madison</vt:lpstr>
      <vt:lpstr>Faithful Christian Man</vt:lpstr>
      <vt:lpstr>Man Must Be A Christian Servant</vt:lpstr>
      <vt:lpstr>Man Must Be A Christian Husband</vt:lpstr>
      <vt:lpstr>Man Must Be A Christian Father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Faithful Christian Man</dc:title>
  <dc:creator>Richard Thetford</dc:creator>
  <cp:lastModifiedBy>Richard Thetford</cp:lastModifiedBy>
  <cp:revision>10</cp:revision>
  <dcterms:created xsi:type="dcterms:W3CDTF">2019-03-06T03:26:58Z</dcterms:created>
  <dcterms:modified xsi:type="dcterms:W3CDTF">2019-06-16T18:48:23Z</dcterms:modified>
</cp:coreProperties>
</file>