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68" r:id="rId7"/>
    <p:sldId id="267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BF0D-A27E-4949-BA05-26DFC7FA342E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AA30-155C-4903-9267-E3BBFB95FF41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two people holding hands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5359229"/>
            <a:ext cx="4978400" cy="64008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The facts of life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1" y="6009355"/>
            <a:ext cx="4270159" cy="42047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Hebrews 9:27-28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D08C5-81E8-4618-83BB-480278FB91EE}"/>
              </a:ext>
            </a:extLst>
          </p:cNvPr>
          <p:cNvSpPr txBox="1"/>
          <p:nvPr/>
        </p:nvSpPr>
        <p:spPr>
          <a:xfrm>
            <a:off x="0" y="6560459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Death is the</a:t>
            </a:r>
            <a:b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result of sin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93108" y="321585"/>
            <a:ext cx="4798891" cy="592455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862744"/>
            <a:ext cx="6916056" cy="4277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Created to have fellowship with Him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Genesis 1:27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Genesis 2:9; 3:8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Genesis 5:24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Psalms 73:24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Hebrews 11:5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Jude 14-15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8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Death is the</a:t>
            </a:r>
            <a:b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</a:b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result of sin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88996"/>
            <a:ext cx="4858140" cy="60102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862744"/>
            <a:ext cx="6916056" cy="4277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God made man with free will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2:16-17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3:4-6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Death resulted from sin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3:8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3:19, 24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2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Death is a separation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88996"/>
            <a:ext cx="4858140" cy="600294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862744"/>
            <a:ext cx="6916056" cy="4277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Separates our body and soul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James 2:26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25:8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49:33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Matthew 22:32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Luke 23:43, 46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Ecclesiastes 12:7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Ecclesiastes 9:5-6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8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Death is a separation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88996"/>
            <a:ext cx="4858139" cy="603197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862744"/>
            <a:ext cx="6916056" cy="4277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Spiritual death is the death that separates man from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Genesis 3:8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Isaiah 59:1-2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Ephesians 2:1-3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5:12-15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6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Every day we are preparing to die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88996"/>
            <a:ext cx="4858139" cy="602471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710346"/>
            <a:ext cx="6916056" cy="472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Physical death may be caused by many factors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ea typeface="Roboto Medium" panose="02000000000000000000" pitchFamily="2" charset="0"/>
              </a:rPr>
              <a:t>Life is short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Job 14:1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Psalms 90:10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James 4:14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ea typeface="Roboto Medium" panose="02000000000000000000" pitchFamily="2" charset="0"/>
              </a:rPr>
              <a:t>Death is beyond our control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ea typeface="Roboto Medium" panose="02000000000000000000" pitchFamily="2" charset="0"/>
              </a:rPr>
              <a:t>Some choose to die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Roboto" panose="02000000000000000000" pitchFamily="2" charset="0"/>
              </a:rPr>
              <a:t>Sacrifice –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John 15:13</a:t>
            </a:r>
            <a:r>
              <a:rPr lang="en-US" sz="2800" dirty="0">
                <a:latin typeface="Calibri" panose="020F0502020204030204" pitchFamily="34" charset="0"/>
                <a:ea typeface="Roboto Medium" panose="02000000000000000000" pitchFamily="2" charset="0"/>
              </a:rPr>
              <a:t>; or </a:t>
            </a:r>
            <a:r>
              <a:rPr lang="en-US" sz="2800" dirty="0">
                <a:latin typeface="Calibri" panose="020F0502020204030204" pitchFamily="34" charset="0"/>
                <a:ea typeface="Roboto" panose="02000000000000000000" pitchFamily="2" charset="0"/>
              </a:rPr>
              <a:t>Suicide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7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Every day we are preparing to die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561943" y="257247"/>
            <a:ext cx="4630055" cy="602017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4" y="1710346"/>
            <a:ext cx="7300685" cy="472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Prepare to die the death of the righteous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Isaiah 57:1-2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Revelation 14:13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Luke 16:22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Luke 23:43, 46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Live and die by faith in Chr</a:t>
            </a:r>
            <a:r>
              <a:rPr lang="en-US" sz="3200" b="1" dirty="0">
                <a:latin typeface="Calibri" panose="020F0502020204030204" pitchFamily="34" charset="0"/>
                <a:ea typeface="Roboto Medium" panose="02000000000000000000" pitchFamily="2" charset="0"/>
              </a:rPr>
              <a:t>ist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Galatians 3:26-29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Revelation 2:10</a:t>
            </a:r>
          </a:p>
          <a:p>
            <a:pPr lvl="1">
              <a:lnSpc>
                <a:spcPct val="100000"/>
              </a:lnSpc>
            </a:pPr>
            <a:endParaRPr lang="en-US" sz="260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7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28219"/>
            <a:ext cx="6916056" cy="134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ea typeface="Roboto Black" panose="02000000000000000000" pitchFamily="2" charset="0"/>
              </a:rPr>
              <a:t>Death is not the end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88996"/>
            <a:ext cx="4858139" cy="60102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E3C4D-27D8-44BD-88BF-9592A36BB71E}"/>
              </a:ext>
            </a:extLst>
          </p:cNvPr>
          <p:cNvSpPr/>
          <p:nvPr/>
        </p:nvSpPr>
        <p:spPr>
          <a:xfrm>
            <a:off x="0" y="0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B2B0E-81A3-459D-AC3A-687B7CF862DE}"/>
              </a:ext>
            </a:extLst>
          </p:cNvPr>
          <p:cNvSpPr txBox="1"/>
          <p:nvPr/>
        </p:nvSpPr>
        <p:spPr>
          <a:xfrm>
            <a:off x="0" y="6553201"/>
            <a:ext cx="1226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8731-AD84-42F8-BE95-CB4ED3DEE001}"/>
              </a:ext>
            </a:extLst>
          </p:cNvPr>
          <p:cNvSpPr/>
          <p:nvPr/>
        </p:nvSpPr>
        <p:spPr>
          <a:xfrm>
            <a:off x="-1" y="6432479"/>
            <a:ext cx="12191999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CA7C6F-B08D-4D6B-98E9-918EB7CC487D}"/>
              </a:ext>
            </a:extLst>
          </p:cNvPr>
          <p:cNvSpPr txBox="1">
            <a:spLocks/>
          </p:cNvSpPr>
          <p:nvPr/>
        </p:nvSpPr>
        <p:spPr>
          <a:xfrm>
            <a:off x="217715" y="1710346"/>
            <a:ext cx="6916056" cy="472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Christ conquered death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John 5:28-29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Death and Christ’s return are certain</a:t>
            </a:r>
            <a:endParaRPr lang="en-US" sz="3200" dirty="0">
              <a:latin typeface="Calibri" panose="020F0502020204030204" pitchFamily="34" charset="0"/>
              <a:ea typeface="Roboto Medium" panose="0200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Hebrews 9:27-28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</a:rPr>
              <a:t>Prepare for death now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ea typeface="Roboto Medium" panose="02000000000000000000" pitchFamily="2" charset="0"/>
              </a:rPr>
              <a:t>Don’t delay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Acts 22:16</a:t>
            </a:r>
            <a:endParaRPr lang="en-US" sz="300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2772A-538C-433D-89E2-DBED6ECA4CF9}"/>
              </a:ext>
            </a:extLst>
          </p:cNvPr>
          <p:cNvCxnSpPr>
            <a:cxnSpLocks/>
          </p:cNvCxnSpPr>
          <p:nvPr/>
        </p:nvCxnSpPr>
        <p:spPr>
          <a:xfrm>
            <a:off x="166914" y="1676399"/>
            <a:ext cx="696685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2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care Pitch Deck_TM89652269_Win32_JC_v2" id="{F8764AB5-AEEF-4CC2-ABB0-6738C12D74B7}" vid="{4B84277E-49D1-4747-AC5A-A160BBEAC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Healthcare pitch deck</Template>
  <TotalTime>177</TotalTime>
  <Words>345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Quire Sans</vt:lpstr>
      <vt:lpstr>Seaford</vt:lpstr>
      <vt:lpstr>Seaford Bold</vt:lpstr>
      <vt:lpstr>Office Theme</vt:lpstr>
      <vt:lpstr>The facts of life</vt:lpstr>
      <vt:lpstr>Death is the result of sin</vt:lpstr>
      <vt:lpstr>Death is the result of sin</vt:lpstr>
      <vt:lpstr>Death is a separation</vt:lpstr>
      <vt:lpstr>Death is a separation</vt:lpstr>
      <vt:lpstr>Every day we are preparing to die</vt:lpstr>
      <vt:lpstr>Every day we are preparing to die</vt:lpstr>
      <vt:lpstr>Death is not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facts of life</dc:title>
  <dc:creator>Richard Thetford</dc:creator>
  <cp:lastModifiedBy>Richard Thetford</cp:lastModifiedBy>
  <cp:revision>17</cp:revision>
  <dcterms:created xsi:type="dcterms:W3CDTF">2022-01-27T19:32:33Z</dcterms:created>
  <dcterms:modified xsi:type="dcterms:W3CDTF">2022-09-04T20:47:44Z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