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0"/>
  </p:notesMasterIdLst>
  <p:sldIdLst>
    <p:sldId id="256" r:id="rId2"/>
    <p:sldId id="269" r:id="rId3"/>
    <p:sldId id="258" r:id="rId4"/>
    <p:sldId id="259" r:id="rId5"/>
    <p:sldId id="260" r:id="rId6"/>
    <p:sldId id="271" r:id="rId7"/>
    <p:sldId id="261" r:id="rId8"/>
    <p:sldId id="262" r:id="rId9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46"/>
    <a:srgbClr val="FF9900"/>
    <a:srgbClr val="FFFF00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778" y="43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effectLst/>
                <a:latin typeface="Calibri" panose="020F050202020403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effectLst/>
                <a:latin typeface="Calibri" panose="020F050202020403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43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3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effectLst/>
                <a:latin typeface="Calibri" panose="020F050202020403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43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effectLst/>
                <a:latin typeface="Calibri" panose="020F0502020204030204" pitchFamily="34" charset="0"/>
              </a:defRPr>
            </a:lvl1pPr>
          </a:lstStyle>
          <a:p>
            <a:fld id="{F5931E2E-F93B-425C-BDFA-441E3E31505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36A61C5-99EF-4611-B8B9-F6F74EFCEA00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7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2" name="Group 2"/>
          <p:cNvGrpSpPr>
            <a:grpSpLocks/>
          </p:cNvGrpSpPr>
          <p:nvPr/>
        </p:nvGrpSpPr>
        <p:grpSpPr bwMode="auto">
          <a:xfrm>
            <a:off x="0" y="0"/>
            <a:ext cx="12192000" cy="6858000"/>
            <a:chOff x="0" y="0"/>
            <a:chExt cx="5760" cy="4320"/>
          </a:xfrm>
        </p:grpSpPr>
        <p:sp>
          <p:nvSpPr>
            <p:cNvPr id="5123" name="Rectangle 3"/>
            <p:cNvSpPr>
              <a:spLocks noChangeArrowheads="1"/>
            </p:cNvSpPr>
            <p:nvPr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/>
              <a:endParaRPr lang="en-US" sz="2400">
                <a:effectLst/>
                <a:latin typeface="Times New Roman" pitchFamily="18" charset="0"/>
              </a:endParaRPr>
            </a:p>
          </p:txBody>
        </p:sp>
        <p:sp>
          <p:nvSpPr>
            <p:cNvPr id="5124" name="Rectangle 4"/>
            <p:cNvSpPr>
              <a:spLocks noChangeArrowheads="1"/>
            </p:cNvSpPr>
            <p:nvPr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 sz="2400">
                <a:effectLst/>
                <a:latin typeface="Times New Roman" pitchFamily="18" charset="0"/>
              </a:endParaRPr>
            </a:p>
          </p:txBody>
        </p:sp>
        <p:grpSp>
          <p:nvGrpSpPr>
            <p:cNvPr id="5125" name="Group 5"/>
            <p:cNvGrpSpPr>
              <a:grpSpLocks/>
            </p:cNvGrpSpPr>
            <p:nvPr/>
          </p:nvGrpSpPr>
          <p:grpSpPr bwMode="auto"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5126" name="Rectangle 6"/>
              <p:cNvSpPr>
                <a:spLocks noChangeArrowheads="1"/>
              </p:cNvSpPr>
              <p:nvPr userDrawn="1"/>
            </p:nvSpPr>
            <p:spPr bwMode="auto">
              <a:xfrm>
                <a:off x="361" y="2257"/>
                <a:ext cx="363" cy="404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/>
                <a:endParaRPr lang="en-US" sz="2400"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5127" name="Rectangle 7"/>
              <p:cNvSpPr>
                <a:spLocks noChangeArrowheads="1"/>
              </p:cNvSpPr>
              <p:nvPr userDrawn="1"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/>
                <a:endParaRPr lang="en-US" sz="2400"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5128" name="Rectangle 8"/>
              <p:cNvSpPr>
                <a:spLocks noChangeArrowheads="1"/>
              </p:cNvSpPr>
              <p:nvPr userDrawn="1"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/>
                <a:endParaRPr lang="en-US" sz="2400"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5129" name="Rectangle 9"/>
              <p:cNvSpPr>
                <a:spLocks noChangeArrowheads="1"/>
              </p:cNvSpPr>
              <p:nvPr userDrawn="1"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/>
                <a:endParaRPr lang="en-US" sz="2400"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5130" name="Rectangle 10"/>
              <p:cNvSpPr>
                <a:spLocks noChangeArrowheads="1"/>
              </p:cNvSpPr>
              <p:nvPr userDrawn="1"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/>
                <a:endParaRPr lang="en-US" sz="2400"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5131" name="Rectangle 11"/>
              <p:cNvSpPr>
                <a:spLocks noChangeArrowheads="1"/>
              </p:cNvSpPr>
              <p:nvPr userDrawn="1"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/>
                <a:endParaRPr lang="en-US" sz="2400"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5132" name="Rectangle 12"/>
              <p:cNvSpPr>
                <a:spLocks noChangeArrowheads="1"/>
              </p:cNvSpPr>
              <p:nvPr userDrawn="1"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/>
                <a:endParaRPr lang="en-US" sz="2400"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5133" name="Rectangle 13"/>
              <p:cNvSpPr>
                <a:spLocks noChangeArrowheads="1"/>
              </p:cNvSpPr>
              <p:nvPr userDrawn="1"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/>
                <a:endParaRPr lang="en-US" sz="2400"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5134" name="Rectangle 14"/>
              <p:cNvSpPr>
                <a:spLocks noChangeArrowheads="1"/>
              </p:cNvSpPr>
              <p:nvPr userDrawn="1"/>
            </p:nvSpPr>
            <p:spPr bwMode="auto">
              <a:xfrm>
                <a:off x="361" y="1857"/>
                <a:ext cx="363" cy="40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/>
                <a:endParaRPr lang="en-US" sz="2400"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5135" name="Rectangle 15"/>
              <p:cNvSpPr>
                <a:spLocks noChangeArrowheads="1"/>
              </p:cNvSpPr>
              <p:nvPr userDrawn="1"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/>
                <a:endParaRPr lang="en-US" sz="2400">
                  <a:effectLst/>
                  <a:latin typeface="Times New Roman" pitchFamily="18" charset="0"/>
                </a:endParaRPr>
              </a:p>
            </p:txBody>
          </p:sp>
        </p:grpSp>
      </p:grpSp>
      <p:sp>
        <p:nvSpPr>
          <p:cNvPr id="5136" name="Rectangle 16"/>
          <p:cNvSpPr>
            <a:spLocks noGrp="1" noChangeArrowheads="1"/>
          </p:cNvSpPr>
          <p:nvPr>
            <p:ph type="dt" sz="half" idx="2"/>
          </p:nvPr>
        </p:nvSpPr>
        <p:spPr>
          <a:xfrm>
            <a:off x="609600" y="6248400"/>
            <a:ext cx="2844800" cy="457200"/>
          </a:xfrm>
        </p:spPr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5137" name="Rectangle 17"/>
          <p:cNvSpPr>
            <a:spLocks noGrp="1" noChangeArrowheads="1"/>
          </p:cNvSpPr>
          <p:nvPr>
            <p:ph type="ftr" sz="quarter" idx="3"/>
          </p:nvPr>
        </p:nvSpPr>
        <p:spPr>
          <a:xfrm>
            <a:off x="4165600" y="6477000"/>
            <a:ext cx="3860800" cy="304800"/>
          </a:xfrm>
        </p:spPr>
        <p:txBody>
          <a:bodyPr anchorCtr="1"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r>
              <a:rPr lang="en-US" dirty="0"/>
              <a:t>Richard Thetford  www.thetfordcountry.com</a:t>
            </a:r>
          </a:p>
        </p:txBody>
      </p:sp>
      <p:sp>
        <p:nvSpPr>
          <p:cNvPr id="5138" name="Rectangle 18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fld id="{9DFB9658-CB3E-4F48-A8A2-94E579E8427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139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3962400" y="1828800"/>
            <a:ext cx="8026400" cy="2209800"/>
          </a:xfrm>
        </p:spPr>
        <p:txBody>
          <a:bodyPr/>
          <a:lstStyle>
            <a:lvl1pPr>
              <a:defRPr sz="500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140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3962400" y="4267200"/>
            <a:ext cx="80264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3400">
                <a:latin typeface="Seagull Md BT" pitchFamily="18" charset="0"/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r>
              <a:rPr lang="en-US" dirty="0"/>
              <a:t>Richard Thetford  www.thetfordcountry.com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fld id="{D95B0A7E-399B-457E-9F90-7598211427F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457200"/>
            <a:ext cx="27432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457200"/>
            <a:ext cx="80264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r>
              <a:rPr lang="en-US" dirty="0"/>
              <a:t>Richard Thetford  www.thetfordcountry.com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fld id="{79DCA40A-2640-419C-B21C-2C2C797DBF0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57200"/>
            <a:ext cx="10972800" cy="13716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981200"/>
            <a:ext cx="5384800" cy="3886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384800" cy="3886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4165600" y="6553200"/>
            <a:ext cx="3860800" cy="228600"/>
          </a:xfrm>
        </p:spPr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r>
              <a:rPr lang="en-US" dirty="0"/>
              <a:t>Richard Thetford  www.thetfordcountry.com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8737600" y="6248400"/>
            <a:ext cx="2844800" cy="457200"/>
          </a:xfrm>
        </p:spPr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fld id="{071A02CE-AE07-494B-A570-48DE85A1FC9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>
          <a:xfrm>
            <a:off x="609600" y="6245225"/>
            <a:ext cx="2844800" cy="476250"/>
          </a:xfrm>
        </p:spPr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r>
              <a:rPr lang="en-US" dirty="0"/>
              <a:t>Richard Thetford  www.thetfordcountry.com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fld id="{55D50D57-07DA-4649-926F-4FCB5AE43DF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r>
              <a:rPr lang="en-US" dirty="0"/>
              <a:t>Richard Thetford  www.thetfordcountry.com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fld id="{A97A4179-D4E8-4A36-A5BD-E0D105C2BD1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981200"/>
            <a:ext cx="53848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3848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r>
              <a:rPr lang="en-US" dirty="0"/>
              <a:t>Richard Thetford  www.thetfordcountry.com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fld id="{B107B888-74D2-4150-8131-F7DFA579AA0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r>
              <a:rPr lang="en-US" dirty="0"/>
              <a:t>Richard Thetford  www.thetfordcountry.com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fld id="{C31B9CE2-7352-4EEA-A264-09142671360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r>
              <a:rPr lang="en-US" dirty="0"/>
              <a:t>Richard Thetford  www.thetfordcountry.com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fld id="{F1B70591-6A04-44E2-8519-B6F7991547F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r>
              <a:rPr lang="en-US" dirty="0"/>
              <a:t>Richard Thetford  www.thetfordcountry.com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fld id="{6DDBCE97-32B2-4083-A906-AC098D12C31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r>
              <a:rPr lang="en-US" dirty="0"/>
              <a:t>Richard Thetford  www.thetfordcountry.com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fld id="{A4685555-ECEC-4D2F-A5C5-609C7F9159E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r>
              <a:rPr lang="en-US" dirty="0"/>
              <a:t>Richard Thetford  www.thetfordcountry.com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fld id="{5352662A-A01A-40A3-B929-DD9EE7C4BFE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eelOff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553200"/>
            <a:ext cx="3860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effectLst/>
                <a:latin typeface="Calibri" panose="020F0502020204030204" pitchFamily="34" charset="0"/>
              </a:defRPr>
            </a:lvl1pPr>
          </a:lstStyle>
          <a:p>
            <a:r>
              <a:rPr lang="en-US" dirty="0"/>
              <a:t>Richard Thetford  www.thetfordcountry.com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844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effectLst/>
                <a:latin typeface="Calibri" panose="020F0502020204030204" pitchFamily="34" charset="0"/>
              </a:defRPr>
            </a:lvl1pPr>
          </a:lstStyle>
          <a:p>
            <a:fld id="{A6288A29-1E4E-40CE-B44B-162BD8F8C84C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4100" name="Group 4"/>
          <p:cNvGrpSpPr>
            <a:grpSpLocks/>
          </p:cNvGrpSpPr>
          <p:nvPr/>
        </p:nvGrpSpPr>
        <p:grpSpPr bwMode="auto">
          <a:xfrm>
            <a:off x="0" y="0"/>
            <a:ext cx="12192000" cy="546100"/>
            <a:chOff x="0" y="0"/>
            <a:chExt cx="5760" cy="344"/>
          </a:xfrm>
        </p:grpSpPr>
        <p:sp>
          <p:nvSpPr>
            <p:cNvPr id="4101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/>
              <a:endParaRPr lang="en-US" sz="2400">
                <a:effectLst/>
                <a:latin typeface="Times New Roman" pitchFamily="18" charset="0"/>
              </a:endParaRPr>
            </a:p>
          </p:txBody>
        </p:sp>
        <p:sp>
          <p:nvSpPr>
            <p:cNvPr id="4102" name="Rectangle 6"/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 sz="2400">
                <a:effectLst/>
                <a:latin typeface="Times New Roman" pitchFamily="18" charset="0"/>
              </a:endParaRPr>
            </a:p>
          </p:txBody>
        </p:sp>
        <p:sp>
          <p:nvSpPr>
            <p:cNvPr id="4103" name="Rectangle 7"/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 dirty="0">
                <a:solidFill>
                  <a:schemeClr val="hlink"/>
                </a:solidFill>
                <a:effectLst/>
                <a:latin typeface="Calibri" panose="020F0502020204030204" pitchFamily="34" charset="0"/>
              </a:endParaRPr>
            </a:p>
          </p:txBody>
        </p:sp>
        <p:sp>
          <p:nvSpPr>
            <p:cNvPr id="4104" name="Rectangle 8"/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 dirty="0">
                <a:solidFill>
                  <a:schemeClr val="hlink"/>
                </a:solidFill>
                <a:effectLst/>
                <a:latin typeface="Calibri" panose="020F0502020204030204" pitchFamily="34" charset="0"/>
              </a:endParaRPr>
            </a:p>
          </p:txBody>
        </p:sp>
        <p:sp>
          <p:nvSpPr>
            <p:cNvPr id="4105" name="Rectangle 9"/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 dirty="0">
                <a:solidFill>
                  <a:schemeClr val="accent2"/>
                </a:solidFill>
                <a:effectLst/>
                <a:latin typeface="Calibri" panose="020F0502020204030204" pitchFamily="34" charset="0"/>
              </a:endParaRPr>
            </a:p>
          </p:txBody>
        </p:sp>
        <p:sp>
          <p:nvSpPr>
            <p:cNvPr id="4106" name="Rectangle 10"/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 dirty="0">
                <a:solidFill>
                  <a:schemeClr val="hlink"/>
                </a:solidFill>
                <a:effectLst/>
                <a:latin typeface="Calibri" panose="020F0502020204030204" pitchFamily="34" charset="0"/>
              </a:endParaRPr>
            </a:p>
          </p:txBody>
        </p:sp>
        <p:sp>
          <p:nvSpPr>
            <p:cNvPr id="4107" name="Rectangle 11"/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 sz="2400">
                <a:effectLst/>
                <a:latin typeface="Times New Roman" pitchFamily="18" charset="0"/>
              </a:endParaRPr>
            </a:p>
          </p:txBody>
        </p:sp>
        <p:sp>
          <p:nvSpPr>
            <p:cNvPr id="4108" name="Rectangle 12"/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 dirty="0">
                <a:solidFill>
                  <a:schemeClr val="accent2"/>
                </a:solidFill>
                <a:effectLst/>
                <a:latin typeface="Calibri" panose="020F0502020204030204" pitchFamily="34" charset="0"/>
              </a:endParaRPr>
            </a:p>
          </p:txBody>
        </p:sp>
        <p:sp>
          <p:nvSpPr>
            <p:cNvPr id="4109" name="Rectangle 13"/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 dirty="0">
                <a:solidFill>
                  <a:schemeClr val="accent2"/>
                </a:solidFill>
                <a:effectLst/>
                <a:latin typeface="Calibri" panose="020F0502020204030204" pitchFamily="34" charset="0"/>
              </a:endParaRPr>
            </a:p>
          </p:txBody>
        </p:sp>
      </p:grpSp>
      <p:sp>
        <p:nvSpPr>
          <p:cNvPr id="4110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457200"/>
            <a:ext cx="109728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4111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981200"/>
            <a:ext cx="109728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112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effectLst/>
                <a:latin typeface="Calibri" panose="020F0502020204030204" pitchFamily="34" charset="0"/>
              </a:defRPr>
            </a:lvl1pPr>
          </a:lstStyle>
          <a:p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  <p:sldLayoutId id="2147483673" r:id="rId12"/>
  </p:sldLayoutIdLst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eelOff"/>
      </p:transition>
    </mc:Choice>
    <mc:Fallback xmlns="">
      <p:transition spd="slow">
        <p:fade/>
      </p:transition>
    </mc:Fallback>
  </mc:AlternateContent>
  <p:txStyles>
    <p:titleStyle>
      <a:lvl1pPr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eagull Hv BT" pitchFamily="18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eagull Hv BT" pitchFamily="18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eagull Hv BT" pitchFamily="18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eagull Hv BT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eagull Hv BT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eagull Hv BT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eagull Hv BT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eagull Hv BT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¨"/>
        <a:defRPr sz="2800">
          <a:solidFill>
            <a:schemeClr val="tx1"/>
          </a:solidFill>
          <a:latin typeface="Seagull Md BT" pitchFamily="18" charset="0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latin typeface="Seagull Md BT" pitchFamily="18" charset="0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¨"/>
        <a:defRPr sz="2000">
          <a:solidFill>
            <a:schemeClr val="tx1"/>
          </a:solidFill>
          <a:latin typeface="Seagull Md BT" pitchFamily="18" charset="0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Seagull Md BT" pitchFamily="18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Seagull Md BT" pitchFamily="18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Seagull Md BT" pitchFamily="18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Seagull Md BT" pitchFamily="18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Seagull Md BT" pitchFamily="18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7200" b="1" dirty="0">
                <a:latin typeface="Calibri" panose="020F0502020204030204" pitchFamily="34" charset="0"/>
                <a:cs typeface="Calibri" panose="020F0502020204030204" pitchFamily="34" charset="0"/>
              </a:rPr>
              <a:t>Expecting the Impossible!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962400" y="5029200"/>
            <a:ext cx="8229600" cy="1295400"/>
          </a:xfrm>
        </p:spPr>
        <p:txBody>
          <a:bodyPr/>
          <a:lstStyle/>
          <a:p>
            <a:pPr algn="ctr"/>
            <a:r>
              <a:rPr lang="en-US" sz="4000" dirty="0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Appearances are deceitful,</a:t>
            </a:r>
            <a:br>
              <a:rPr lang="en-US" sz="4000" dirty="0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4000" dirty="0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but </a:t>
            </a:r>
            <a:r>
              <a:rPr lang="en-US" sz="4000" b="1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FRUIT</a:t>
            </a:r>
            <a:r>
              <a:rPr lang="en-US" sz="4000" dirty="0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is evidence of good or bad</a:t>
            </a:r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23813" y="-76200"/>
            <a:ext cx="2309813" cy="251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Box 4"/>
          <p:cNvSpPr txBox="1"/>
          <p:nvPr/>
        </p:nvSpPr>
        <p:spPr>
          <a:xfrm>
            <a:off x="3429000" y="4343401"/>
            <a:ext cx="8763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C00000"/>
                </a:solidFill>
                <a:effectLst/>
                <a:latin typeface="Calibri" panose="020F0502020204030204" pitchFamily="34" charset="0"/>
              </a:rPr>
              <a:t>Matthew 7:15-20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F286EF5-2421-49B8-A084-2A03505C6C05}"/>
              </a:ext>
            </a:extLst>
          </p:cNvPr>
          <p:cNvSpPr txBox="1"/>
          <p:nvPr/>
        </p:nvSpPr>
        <p:spPr>
          <a:xfrm>
            <a:off x="0" y="6519446"/>
            <a:ext cx="12192000" cy="338554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Richie Thetford									              www.thetfordcountry.com</a:t>
            </a: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1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457200"/>
            <a:ext cx="10668000" cy="1371600"/>
          </a:xfrm>
        </p:spPr>
        <p:txBody>
          <a:bodyPr/>
          <a:lstStyle/>
          <a:p>
            <a:pPr algn="ctr"/>
            <a:r>
              <a:rPr lang="en-US" sz="4000" b="1" dirty="0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Non-Christian Often Expects the Impossible: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0" y="1981200"/>
            <a:ext cx="10668000" cy="4538246"/>
          </a:xfrm>
        </p:spPr>
        <p:txBody>
          <a:bodyPr/>
          <a:lstStyle/>
          <a:p>
            <a:r>
              <a:rPr lang="en-US" sz="3600" b="1" dirty="0">
                <a:latin typeface="Calibri" panose="020F0502020204030204" pitchFamily="34" charset="0"/>
                <a:cs typeface="Calibri" panose="020F0502020204030204" pitchFamily="34" charset="0"/>
              </a:rPr>
              <a:t> To expect forgiveness without faith and repentance</a:t>
            </a:r>
          </a:p>
          <a:p>
            <a:pPr lvl="1"/>
            <a:r>
              <a:rPr lang="en-US" sz="3400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John 8:24; Acts 17:30</a:t>
            </a:r>
          </a:p>
          <a:p>
            <a:r>
              <a:rPr lang="en-US" sz="3600" b="1" dirty="0">
                <a:latin typeface="Calibri" panose="020F0502020204030204" pitchFamily="34" charset="0"/>
                <a:cs typeface="Calibri" panose="020F0502020204030204" pitchFamily="34" charset="0"/>
              </a:rPr>
              <a:t> To expect remission of sins without baptism</a:t>
            </a:r>
          </a:p>
          <a:p>
            <a:pPr lvl="1"/>
            <a:r>
              <a:rPr lang="en-US" sz="3400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Romans 6:17-18</a:t>
            </a:r>
          </a:p>
          <a:p>
            <a:pPr lvl="1"/>
            <a:r>
              <a:rPr lang="en-US" sz="3400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Mark 16:16</a:t>
            </a:r>
          </a:p>
          <a:p>
            <a:pPr lvl="1"/>
            <a:r>
              <a:rPr lang="en-US" sz="3400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Acts 2:38</a:t>
            </a:r>
          </a:p>
          <a:p>
            <a:pPr lvl="1"/>
            <a:r>
              <a:rPr lang="en-US" sz="3400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Matthew 19:26</a:t>
            </a:r>
          </a:p>
        </p:txBody>
      </p:sp>
      <p:pic>
        <p:nvPicPr>
          <p:cNvPr id="16388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33400"/>
            <a:ext cx="1609725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37337DBE-39E7-45F0-8358-6F44872B89D9}"/>
              </a:ext>
            </a:extLst>
          </p:cNvPr>
          <p:cNvSpPr txBox="1"/>
          <p:nvPr/>
        </p:nvSpPr>
        <p:spPr>
          <a:xfrm>
            <a:off x="0" y="6519446"/>
            <a:ext cx="12192000" cy="338554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Richie Thetford									              www.thetfordcountry.com</a:t>
            </a: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6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6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6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63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63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63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457200"/>
            <a:ext cx="10668000" cy="1371600"/>
          </a:xfrm>
        </p:spPr>
        <p:txBody>
          <a:bodyPr/>
          <a:lstStyle/>
          <a:p>
            <a:pPr algn="ctr"/>
            <a:r>
              <a:rPr lang="en-US" sz="4000" b="1" dirty="0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Non-Christian Often Expects the Impossible: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09725" y="1981200"/>
            <a:ext cx="10582275" cy="1752600"/>
          </a:xfrm>
        </p:spPr>
        <p:txBody>
          <a:bodyPr/>
          <a:lstStyle/>
          <a:p>
            <a:r>
              <a:rPr lang="en-US" sz="3600" b="1" dirty="0">
                <a:latin typeface="Calibri" panose="020F0502020204030204" pitchFamily="34" charset="0"/>
                <a:cs typeface="Calibri" panose="020F0502020204030204" pitchFamily="34" charset="0"/>
              </a:rPr>
              <a:t> To expect security at the judgment without</a:t>
            </a:r>
            <a:br>
              <a:rPr lang="en-US" sz="3600" b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3600" b="1" dirty="0">
                <a:latin typeface="Calibri" panose="020F0502020204030204" pitchFamily="34" charset="0"/>
                <a:cs typeface="Calibri" panose="020F0502020204030204" pitchFamily="34" charset="0"/>
              </a:rPr>
              <a:t> doing Christ’s will</a:t>
            </a:r>
          </a:p>
          <a:p>
            <a:pPr lvl="1"/>
            <a:r>
              <a:rPr lang="en-US" sz="3400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Matthew 7:24-27</a:t>
            </a:r>
          </a:p>
        </p:txBody>
      </p:sp>
      <p:sp>
        <p:nvSpPr>
          <p:cNvPr id="18437" name="Rectangle 5"/>
          <p:cNvSpPr>
            <a:spLocks noChangeArrowheads="1"/>
          </p:cNvSpPr>
          <p:nvPr/>
        </p:nvSpPr>
        <p:spPr bwMode="auto">
          <a:xfrm>
            <a:off x="304802" y="4076412"/>
            <a:ext cx="11582397" cy="2095788"/>
          </a:xfrm>
          <a:prstGeom prst="rect">
            <a:avLst/>
          </a:prstGeom>
          <a:solidFill>
            <a:schemeClr val="accent1">
              <a:lumMod val="9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18438" name="Text Box 6"/>
          <p:cNvSpPr txBox="1">
            <a:spLocks noChangeArrowheads="1"/>
          </p:cNvSpPr>
          <p:nvPr/>
        </p:nvSpPr>
        <p:spPr bwMode="auto">
          <a:xfrm>
            <a:off x="304800" y="4265474"/>
            <a:ext cx="11582397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sz="3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Safety and security is in eternity </a:t>
            </a:r>
            <a:r>
              <a:rPr lang="en-US" sz="36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WITH</a:t>
            </a:r>
            <a:r>
              <a:rPr lang="en-US" sz="3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Christ.</a:t>
            </a:r>
          </a:p>
          <a:p>
            <a:pPr algn="ctr"/>
            <a:r>
              <a:rPr lang="en-US" sz="3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This is not possible without</a:t>
            </a:r>
            <a:br>
              <a:rPr lang="en-US" sz="3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3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COMPLETE obedience.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A14AF49-7366-4CF7-8BDE-E979AE4E55C4}"/>
              </a:ext>
            </a:extLst>
          </p:cNvPr>
          <p:cNvSpPr txBox="1"/>
          <p:nvPr/>
        </p:nvSpPr>
        <p:spPr>
          <a:xfrm>
            <a:off x="0" y="6519446"/>
            <a:ext cx="12192000" cy="338554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Richie Thetford									              www.thetfordcountry.com</a:t>
            </a:r>
          </a:p>
        </p:txBody>
      </p:sp>
      <p:pic>
        <p:nvPicPr>
          <p:cNvPr id="8" name="Picture 4">
            <a:extLst>
              <a:ext uri="{FF2B5EF4-FFF2-40B4-BE49-F238E27FC236}">
                <a16:creationId xmlns:a16="http://schemas.microsoft.com/office/drawing/2014/main" id="{871FB4D7-14AC-4899-BA38-F8C36099709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33400"/>
            <a:ext cx="1609725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84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84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84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84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84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84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7" grpId="0" animBg="1"/>
      <p:bldP spid="1843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1676400" y="457200"/>
            <a:ext cx="10515600" cy="1371600"/>
          </a:xfrm>
        </p:spPr>
        <p:txBody>
          <a:bodyPr/>
          <a:lstStyle/>
          <a:p>
            <a:pPr algn="ctr"/>
            <a:r>
              <a:rPr lang="en-US" sz="4000" b="1" dirty="0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Local Church Often Expects the Impossible: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76400" y="1828800"/>
            <a:ext cx="10515600" cy="4690646"/>
          </a:xfrm>
        </p:spPr>
        <p:txBody>
          <a:bodyPr/>
          <a:lstStyle/>
          <a:p>
            <a:r>
              <a:rPr lang="en-US" sz="3600" b="1" dirty="0">
                <a:latin typeface="Calibri" panose="020F0502020204030204" pitchFamily="34" charset="0"/>
                <a:cs typeface="Calibri" panose="020F0502020204030204" pitchFamily="34" charset="0"/>
              </a:rPr>
              <a:t> To expect growth without diligence</a:t>
            </a:r>
          </a:p>
          <a:p>
            <a:pPr lvl="1"/>
            <a:r>
              <a:rPr lang="en-US" sz="3400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2 Timothy 2:15</a:t>
            </a:r>
          </a:p>
          <a:p>
            <a:pPr lvl="1"/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2"/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 Can’t expect attendance without being here</a:t>
            </a:r>
          </a:p>
          <a:p>
            <a:pPr lvl="2"/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 Can’t have conversions without contacting sinners</a:t>
            </a:r>
          </a:p>
          <a:p>
            <a:pPr lvl="2"/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 Can’t have genuine love for the brethren without</a:t>
            </a:r>
            <a:b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 showing love ourselves</a:t>
            </a:r>
          </a:p>
          <a:p>
            <a:pPr lvl="1"/>
            <a:r>
              <a:rPr lang="en-US" sz="34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Progress is dependent on our diligence</a:t>
            </a:r>
          </a:p>
        </p:txBody>
      </p:sp>
      <p:sp>
        <p:nvSpPr>
          <p:cNvPr id="19461" name="Rectangle 5"/>
          <p:cNvSpPr>
            <a:spLocks noChangeArrowheads="1"/>
          </p:cNvSpPr>
          <p:nvPr/>
        </p:nvSpPr>
        <p:spPr bwMode="auto">
          <a:xfrm>
            <a:off x="1676400" y="3124200"/>
            <a:ext cx="10210800" cy="45720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19462" name="Text Box 6"/>
          <p:cNvSpPr txBox="1">
            <a:spLocks noChangeArrowheads="1"/>
          </p:cNvSpPr>
          <p:nvPr/>
        </p:nvSpPr>
        <p:spPr bwMode="auto">
          <a:xfrm>
            <a:off x="1676400" y="3048000"/>
            <a:ext cx="102108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It may be that some members have become apathetic</a:t>
            </a:r>
          </a:p>
        </p:txBody>
      </p:sp>
      <p:pic>
        <p:nvPicPr>
          <p:cNvPr id="19463" name="Picture 7" descr="Picture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" y="609599"/>
            <a:ext cx="1600200" cy="1847461"/>
          </a:xfrm>
          <a:prstGeom prst="rect">
            <a:avLst/>
          </a:prstGeom>
          <a:noFill/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E16FD163-8202-4F73-A486-30D6D73FA3DA}"/>
              </a:ext>
            </a:extLst>
          </p:cNvPr>
          <p:cNvSpPr txBox="1"/>
          <p:nvPr/>
        </p:nvSpPr>
        <p:spPr>
          <a:xfrm>
            <a:off x="0" y="6519446"/>
            <a:ext cx="12192000" cy="338554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Richie Thetford									              www.thetfordcountry.com</a:t>
            </a: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94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94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94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94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94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94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9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9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9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94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94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94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61" grpId="0" animBg="1"/>
      <p:bldP spid="1946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1676400" y="457200"/>
            <a:ext cx="10515600" cy="1371600"/>
          </a:xfrm>
        </p:spPr>
        <p:txBody>
          <a:bodyPr/>
          <a:lstStyle/>
          <a:p>
            <a:pPr algn="ctr"/>
            <a:r>
              <a:rPr lang="en-US" sz="4000" b="1" dirty="0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Local Church Often Expects the Impossible: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676400" y="1828800"/>
            <a:ext cx="10439400" cy="4690646"/>
          </a:xfrm>
        </p:spPr>
        <p:txBody>
          <a:bodyPr/>
          <a:lstStyle/>
          <a:p>
            <a:r>
              <a:rPr lang="en-US" sz="3600" b="1" dirty="0">
                <a:latin typeface="Calibri" panose="020F0502020204030204" pitchFamily="34" charset="0"/>
                <a:cs typeface="Calibri" panose="020F0502020204030204" pitchFamily="34" charset="0"/>
              </a:rPr>
              <a:t> To expect diligence without love</a:t>
            </a:r>
          </a:p>
          <a:p>
            <a:pPr lvl="1"/>
            <a:r>
              <a:rPr lang="en-US" sz="3400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Romans 10:1</a:t>
            </a:r>
          </a:p>
          <a:p>
            <a:pPr lvl="1"/>
            <a:r>
              <a:rPr lang="en-US" sz="3400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1 Peter 2:17</a:t>
            </a:r>
          </a:p>
          <a:p>
            <a:pPr lvl="1"/>
            <a:r>
              <a:rPr lang="en-US" sz="3400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Matthew 22:37</a:t>
            </a:r>
          </a:p>
          <a:p>
            <a:r>
              <a:rPr lang="en-US" sz="3600" b="1" dirty="0">
                <a:latin typeface="Calibri" panose="020F0502020204030204" pitchFamily="34" charset="0"/>
                <a:cs typeface="Calibri" panose="020F0502020204030204" pitchFamily="34" charset="0"/>
              </a:rPr>
              <a:t> To expect love without concern for others</a:t>
            </a:r>
          </a:p>
          <a:p>
            <a:pPr lvl="1"/>
            <a:r>
              <a:rPr lang="en-US" sz="3400" dirty="0">
                <a:latin typeface="Calibri" panose="020F0502020204030204" pitchFamily="34" charset="0"/>
                <a:cs typeface="Calibri" panose="020F0502020204030204" pitchFamily="34" charset="0"/>
              </a:rPr>
              <a:t> Develop the spirit of brotherly love of the 1st century</a:t>
            </a:r>
          </a:p>
          <a:p>
            <a:pPr lvl="2"/>
            <a:r>
              <a:rPr lang="en-US" sz="3200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Acts 2:44-47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9642FAA-2961-4098-B25B-F2A15B24CAA4}"/>
              </a:ext>
            </a:extLst>
          </p:cNvPr>
          <p:cNvSpPr txBox="1"/>
          <p:nvPr/>
        </p:nvSpPr>
        <p:spPr>
          <a:xfrm>
            <a:off x="0" y="6519446"/>
            <a:ext cx="12192000" cy="338554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Richie Thetford									              www.thetfordcountry.com</a:t>
            </a:r>
          </a:p>
        </p:txBody>
      </p:sp>
      <p:pic>
        <p:nvPicPr>
          <p:cNvPr id="8" name="Picture 7" descr="Picture1">
            <a:extLst>
              <a:ext uri="{FF2B5EF4-FFF2-40B4-BE49-F238E27FC236}">
                <a16:creationId xmlns:a16="http://schemas.microsoft.com/office/drawing/2014/main" id="{329E8302-AC21-4D9E-BD9D-9E3FEC324D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" y="609599"/>
            <a:ext cx="1600200" cy="1847461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04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04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04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04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04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04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1676400" y="457200"/>
            <a:ext cx="10515600" cy="1371600"/>
          </a:xfrm>
        </p:spPr>
        <p:txBody>
          <a:bodyPr/>
          <a:lstStyle/>
          <a:p>
            <a:pPr algn="ctr"/>
            <a:r>
              <a:rPr lang="en-US" sz="4000" b="1" dirty="0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Local Church Often Expects the Impossible:</a:t>
            </a:r>
          </a:p>
        </p:txBody>
      </p:sp>
      <p:sp>
        <p:nvSpPr>
          <p:cNvPr id="20487" name="Rectangle 7"/>
          <p:cNvSpPr>
            <a:spLocks noChangeArrowheads="1"/>
          </p:cNvSpPr>
          <p:nvPr/>
        </p:nvSpPr>
        <p:spPr bwMode="auto">
          <a:xfrm>
            <a:off x="533400" y="2667000"/>
            <a:ext cx="11125200" cy="3352800"/>
          </a:xfrm>
          <a:prstGeom prst="rect">
            <a:avLst/>
          </a:prstGeom>
          <a:solidFill>
            <a:srgbClr val="00004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20488" name="Text Box 8"/>
          <p:cNvSpPr txBox="1">
            <a:spLocks noChangeArrowheads="1"/>
          </p:cNvSpPr>
          <p:nvPr/>
        </p:nvSpPr>
        <p:spPr bwMode="auto">
          <a:xfrm>
            <a:off x="533400" y="2773501"/>
            <a:ext cx="11125200" cy="31700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“A new commandment I give to you, that you love one another; </a:t>
            </a:r>
            <a:r>
              <a:rPr lang="en-US" sz="4000" b="1" dirty="0">
                <a:solidFill>
                  <a:srgbClr val="FFFF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as I have loved you</a:t>
            </a:r>
            <a:r>
              <a:rPr lang="en-US" sz="4000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, that you also love one another. By this </a:t>
            </a:r>
            <a:r>
              <a:rPr lang="en-US" sz="4000" dirty="0">
                <a:solidFill>
                  <a:srgbClr val="FF99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all will know that you are My disciples</a:t>
            </a:r>
            <a:r>
              <a:rPr lang="en-US" sz="4000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, if you </a:t>
            </a:r>
            <a:r>
              <a:rPr lang="en-US" sz="4000" b="1" dirty="0">
                <a:solidFill>
                  <a:srgbClr val="FFFF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have love for one another</a:t>
            </a:r>
            <a:r>
              <a:rPr lang="en-US" sz="4000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.”</a:t>
            </a:r>
            <a:br>
              <a:rPr lang="en-US" sz="4000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36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John 13:34-35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9642FAA-2961-4098-B25B-F2A15B24CAA4}"/>
              </a:ext>
            </a:extLst>
          </p:cNvPr>
          <p:cNvSpPr txBox="1"/>
          <p:nvPr/>
        </p:nvSpPr>
        <p:spPr>
          <a:xfrm>
            <a:off x="0" y="6519446"/>
            <a:ext cx="12192000" cy="338554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Richie Thetford									              www.thetfordcountry.com</a:t>
            </a:r>
          </a:p>
        </p:txBody>
      </p:sp>
      <p:pic>
        <p:nvPicPr>
          <p:cNvPr id="8" name="Picture 7" descr="Picture1">
            <a:extLst>
              <a:ext uri="{FF2B5EF4-FFF2-40B4-BE49-F238E27FC236}">
                <a16:creationId xmlns:a16="http://schemas.microsoft.com/office/drawing/2014/main" id="{329E8302-AC21-4D9E-BD9D-9E3FEC324D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" y="609599"/>
            <a:ext cx="1600200" cy="184746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95909922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eelOff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1" y="457200"/>
            <a:ext cx="10667999" cy="1371600"/>
          </a:xfrm>
        </p:spPr>
        <p:txBody>
          <a:bodyPr/>
          <a:lstStyle/>
          <a:p>
            <a:pPr algn="ctr"/>
            <a:r>
              <a:rPr lang="en-US" sz="4000" b="1" dirty="0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Christian Often Expects the Impossible: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0" y="1752600"/>
            <a:ext cx="10515599" cy="4648200"/>
          </a:xfrm>
        </p:spPr>
        <p:txBody>
          <a:bodyPr/>
          <a:lstStyle/>
          <a:p>
            <a:r>
              <a:rPr lang="en-US" sz="3600" b="1" dirty="0">
                <a:latin typeface="Calibri" panose="020F0502020204030204" pitchFamily="34" charset="0"/>
                <a:cs typeface="Calibri" panose="020F0502020204030204" pitchFamily="34" charset="0"/>
              </a:rPr>
              <a:t>To expect satisfaction without sacrifice</a:t>
            </a:r>
          </a:p>
          <a:p>
            <a:pPr lvl="1"/>
            <a:r>
              <a:rPr lang="en-US" sz="3400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Luke 14:26-27; Romans 12:1</a:t>
            </a:r>
          </a:p>
          <a:p>
            <a:r>
              <a:rPr lang="en-US" sz="3600" b="1" dirty="0">
                <a:latin typeface="Calibri" panose="020F0502020204030204" pitchFamily="34" charset="0"/>
                <a:cs typeface="Calibri" panose="020F0502020204030204" pitchFamily="34" charset="0"/>
              </a:rPr>
              <a:t>To expect the love of God without punishment</a:t>
            </a:r>
          </a:p>
          <a:p>
            <a:pPr lvl="1"/>
            <a:r>
              <a:rPr lang="en-US" sz="3400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Hebrews 12:6; Revelation 3:19; Hebrews 5:8</a:t>
            </a:r>
          </a:p>
          <a:p>
            <a:r>
              <a:rPr lang="en-US" sz="3600" b="1" dirty="0">
                <a:latin typeface="Calibri" panose="020F0502020204030204" pitchFamily="34" charset="0"/>
                <a:cs typeface="Calibri" panose="020F0502020204030204" pitchFamily="34" charset="0"/>
              </a:rPr>
              <a:t>To expect happiness without holiness</a:t>
            </a:r>
          </a:p>
          <a:p>
            <a:pPr lvl="1"/>
            <a:r>
              <a:rPr lang="en-US" sz="3400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Psalm 1:1-2; Matthew 5:3-11; Hebrews 11:24-26</a:t>
            </a:r>
          </a:p>
        </p:txBody>
      </p:sp>
      <p:sp>
        <p:nvSpPr>
          <p:cNvPr id="22535" name="Rectangle 7"/>
          <p:cNvSpPr>
            <a:spLocks noChangeArrowheads="1"/>
          </p:cNvSpPr>
          <p:nvPr/>
        </p:nvSpPr>
        <p:spPr bwMode="auto">
          <a:xfrm>
            <a:off x="152401" y="5638800"/>
            <a:ext cx="11887198" cy="762000"/>
          </a:xfrm>
          <a:prstGeom prst="rect">
            <a:avLst/>
          </a:prstGeom>
          <a:solidFill>
            <a:schemeClr val="accent1">
              <a:lumMod val="2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22536" name="Text Box 8"/>
          <p:cNvSpPr txBox="1">
            <a:spLocks noChangeArrowheads="1"/>
          </p:cNvSpPr>
          <p:nvPr/>
        </p:nvSpPr>
        <p:spPr bwMode="auto">
          <a:xfrm>
            <a:off x="152400" y="5715000"/>
            <a:ext cx="1188719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Happiness here and in heaven depends upon holiness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8FA82D5-DB83-42A8-8EDB-A7C07AED02D6}"/>
              </a:ext>
            </a:extLst>
          </p:cNvPr>
          <p:cNvSpPr txBox="1"/>
          <p:nvPr/>
        </p:nvSpPr>
        <p:spPr>
          <a:xfrm>
            <a:off x="0" y="6519446"/>
            <a:ext cx="12192000" cy="338554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Richie Thetford									              www.thetfordcountry.com</a:t>
            </a:r>
          </a:p>
        </p:txBody>
      </p:sp>
      <p:pic>
        <p:nvPicPr>
          <p:cNvPr id="8" name="Picture 4">
            <a:extLst>
              <a:ext uri="{FF2B5EF4-FFF2-40B4-BE49-F238E27FC236}">
                <a16:creationId xmlns:a16="http://schemas.microsoft.com/office/drawing/2014/main" id="{66BA4AE8-A8EB-4C8E-9545-FB2220E75BA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33400"/>
            <a:ext cx="1609725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2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2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2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25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25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25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25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25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25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25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25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25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5" grpId="0" animBg="1"/>
      <p:bldP spid="2253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04800"/>
            <a:ext cx="12192000" cy="1676400"/>
          </a:xfrm>
        </p:spPr>
        <p:txBody>
          <a:bodyPr/>
          <a:lstStyle/>
          <a:p>
            <a:pPr algn="ctr"/>
            <a:r>
              <a:rPr lang="en-US" sz="7200" b="1" u="sng" dirty="0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GOD</a:t>
            </a:r>
            <a:r>
              <a:rPr lang="en-US" sz="7200" b="1" dirty="0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– </a:t>
            </a:r>
            <a:r>
              <a:rPr lang="en-US" sz="4800" b="1" dirty="0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Has Set Forth the Conditions</a:t>
            </a:r>
          </a:p>
        </p:txBody>
      </p:sp>
      <p:pic>
        <p:nvPicPr>
          <p:cNvPr id="23556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47369" y="1447800"/>
            <a:ext cx="3497262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3557" name="Rectangle 5"/>
          <p:cNvSpPr>
            <a:spLocks noChangeArrowheads="1"/>
          </p:cNvSpPr>
          <p:nvPr/>
        </p:nvSpPr>
        <p:spPr bwMode="auto">
          <a:xfrm>
            <a:off x="152400" y="5105400"/>
            <a:ext cx="11887200" cy="129540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23558" name="Text Box 6"/>
          <p:cNvSpPr txBox="1">
            <a:spLocks noChangeArrowheads="1"/>
          </p:cNvSpPr>
          <p:nvPr/>
        </p:nvSpPr>
        <p:spPr bwMode="auto">
          <a:xfrm>
            <a:off x="228600" y="5105400"/>
            <a:ext cx="11734800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sz="40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The results desired are </a:t>
            </a:r>
            <a:r>
              <a:rPr lang="en-US" sz="4000" b="1" dirty="0">
                <a:solidFill>
                  <a:srgbClr val="FFFF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IMPOSSIBLE</a:t>
            </a:r>
          </a:p>
          <a:p>
            <a:pPr algn="ctr"/>
            <a:r>
              <a:rPr lang="en-US" sz="40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without meeting </a:t>
            </a:r>
            <a:r>
              <a:rPr lang="en-US" sz="4000" b="1" dirty="0">
                <a:solidFill>
                  <a:srgbClr val="FF99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ALL</a:t>
            </a:r>
            <a:r>
              <a:rPr lang="en-US" sz="40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the conditions!</a:t>
            </a:r>
          </a:p>
        </p:txBody>
      </p:sp>
      <p:sp>
        <p:nvSpPr>
          <p:cNvPr id="23560" name="WordArt 8"/>
          <p:cNvSpPr>
            <a:spLocks noChangeArrowheads="1" noChangeShapeType="1" noTextEdit="1"/>
          </p:cNvSpPr>
          <p:nvPr/>
        </p:nvSpPr>
        <p:spPr bwMode="auto">
          <a:xfrm rot="-3074217">
            <a:off x="1071038" y="3055040"/>
            <a:ext cx="3614738" cy="5715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CC0000"/>
                </a:solidFill>
                <a:effectLst/>
                <a:latin typeface="Calibri" panose="020F0502020204030204" pitchFamily="34" charset="0"/>
              </a:rPr>
              <a:t>Galatians 5:19-21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B85DA31-BB10-4073-8C4F-7E5B119247F9}"/>
              </a:ext>
            </a:extLst>
          </p:cNvPr>
          <p:cNvSpPr txBox="1"/>
          <p:nvPr/>
        </p:nvSpPr>
        <p:spPr>
          <a:xfrm>
            <a:off x="0" y="6519446"/>
            <a:ext cx="12192000" cy="338554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Richie Thetford									              www.thetfordcountry.com</a:t>
            </a: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35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35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35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35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35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35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35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35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35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7" grpId="0" animBg="1"/>
      <p:bldP spid="23558" grpId="0"/>
      <p:bldP spid="23560" grpId="0" animBg="1"/>
    </p:bldLst>
  </p:timing>
</p:sld>
</file>

<file path=ppt/theme/theme1.xml><?xml version="1.0" encoding="utf-8"?>
<a:theme xmlns:a="http://schemas.openxmlformats.org/drawingml/2006/main" name="Pixel">
  <a:themeElements>
    <a:clrScheme name="Pixel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Pixel">
      <a:majorFont>
        <a:latin typeface="Seagull Hv BT"/>
        <a:ea typeface=""/>
        <a:cs typeface=""/>
      </a:majorFont>
      <a:minorFont>
        <a:latin typeface="Seagull Hv B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itchFamily="34" charset="0"/>
          </a:defRPr>
        </a:defPPr>
      </a:lstStyle>
    </a:lnDef>
  </a:objectDefaults>
  <a:extraClrSchemeLst>
    <a:extraClrScheme>
      <a:clrScheme name="Pixel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Pixel</Template>
  <TotalTime>193</TotalTime>
  <Words>322</Words>
  <Application>Microsoft Office PowerPoint</Application>
  <PresentationFormat>Widescreen</PresentationFormat>
  <Paragraphs>56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</vt:lpstr>
      <vt:lpstr>Calibri</vt:lpstr>
      <vt:lpstr>Seagull Hv BT</vt:lpstr>
      <vt:lpstr>Seagull Md BT</vt:lpstr>
      <vt:lpstr>Times New Roman</vt:lpstr>
      <vt:lpstr>Wingdings</vt:lpstr>
      <vt:lpstr>Pixel</vt:lpstr>
      <vt:lpstr>Expecting the Impossible!</vt:lpstr>
      <vt:lpstr>The Non-Christian Often Expects the Impossible:</vt:lpstr>
      <vt:lpstr>The Non-Christian Often Expects the Impossible:</vt:lpstr>
      <vt:lpstr>The Local Church Often Expects the Impossible:</vt:lpstr>
      <vt:lpstr>The Local Church Often Expects the Impossible:</vt:lpstr>
      <vt:lpstr>The Local Church Often Expects the Impossible:</vt:lpstr>
      <vt:lpstr>The Christian Often Expects the Impossible:</vt:lpstr>
      <vt:lpstr>GOD – Has Set Forth the Conditions</vt:lpstr>
    </vt:vector>
  </TitlesOfParts>
  <Company> 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Expecting the Impossible!</dc:title>
  <dc:creator>HP Authorized Customer</dc:creator>
  <cp:lastModifiedBy>Richard Thetford</cp:lastModifiedBy>
  <cp:revision>18</cp:revision>
  <dcterms:created xsi:type="dcterms:W3CDTF">2007-02-11T01:54:52Z</dcterms:created>
  <dcterms:modified xsi:type="dcterms:W3CDTF">2019-08-11T18:40:46Z</dcterms:modified>
</cp:coreProperties>
</file>