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69" r:id="rId3"/>
    <p:sldId id="258" r:id="rId4"/>
    <p:sldId id="259" r:id="rId5"/>
    <p:sldId id="260" r:id="rId6"/>
    <p:sldId id="271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6"/>
    <a:srgbClr val="FF9900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fld id="{F5931E2E-F93B-425C-BDFA-441E3E3150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A61C5-99EF-4611-B8B9-F6F74EFCEA0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effectLst/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477000"/>
            <a:ext cx="3860800" cy="304800"/>
          </a:xfrm>
        </p:spPr>
        <p:txBody>
          <a:bodyPr anchorCtr="1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DFB9658-CB3E-4F48-A8A2-94E579E842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>
                <a:latin typeface="Seagull Md BT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95B0A7E-399B-457E-9F90-7598211427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9DCA40A-2640-419C-B21C-2C2C797DBF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553200"/>
            <a:ext cx="3860800" cy="2286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71A02CE-AE07-494B-A570-48DE85A1FC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5D50D57-07DA-4649-926F-4FCB5AE43D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97A4179-D4E8-4A36-A5BD-E0D105C2BD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107B888-74D2-4150-8131-F7DFA579AA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1B9CE2-7352-4EEA-A264-0914267136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1B70591-6A04-44E2-8519-B6F799154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DBCE97-32B2-4083-A906-AC098D12C3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4685555-ECEC-4D2F-A5C5-609C7F9159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352662A-A01A-40A3-B929-DD9EE7C4BF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5532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Richard Thetford  www.thetfordcountry.com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fld id="{A6288A29-1E4E-40CE-B44B-162BD8F8C84C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3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agull Hv BT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Seagull Md BT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Seagull Md BT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Seagull Md BT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agull Md BT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agull Md BT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agull Md BT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agull Md BT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Seagull Md BT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b="1" dirty="0">
                <a:latin typeface="Calibri" panose="020F0502020204030204" pitchFamily="34" charset="0"/>
                <a:cs typeface="Calibri" panose="020F0502020204030204" pitchFamily="34" charset="0"/>
              </a:rPr>
              <a:t>Expecting the Impossible!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5029200"/>
            <a:ext cx="8229600" cy="129540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Appearances are deceitful,</a:t>
            </a:r>
            <a:br>
              <a:rPr lang="en-US" sz="4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</a:t>
            </a:r>
            <a:r>
              <a:rPr lang="en-US" sz="4000" b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FRUIT</a:t>
            </a:r>
            <a:r>
              <a:rPr lang="en-US" sz="4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evidence of good or bad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813" y="-76200"/>
            <a:ext cx="23098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29000" y="4343401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Matthew 7:15-20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286EF5-2421-49B8-A084-2A03505C6C05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10668000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Non-Christian Often Expects the Impossible: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10668000" cy="4538246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forgiveness without faith and repentance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John 8:24; Acts 17:30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remission of sins without baptism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Romans 6:17-18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Mark 16:16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Acts 2:38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19:26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337DBE-39E7-45F0-8358-6F44872B89D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10668000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Non-Christian Often Expects the Impossible: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725" y="1981200"/>
            <a:ext cx="10582275" cy="1752600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security at the judgment without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doing Christ’s will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7:24-27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04802" y="4076412"/>
            <a:ext cx="11582397" cy="209578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4265474"/>
            <a:ext cx="115823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Safety and security is in eternity </a:t>
            </a: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Christ.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not possible without</a:t>
            </a:r>
            <a:b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obedience.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14AF49-7366-4CF7-8BDE-E979AE4E55C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871FB4D7-14AC-4899-BA38-F8C360997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10515600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Local Church Often Expects the Impossible: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10515600" cy="4690646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growth without diligence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 Timothy 2:15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Can’t expect attendance without being here</a:t>
            </a:r>
          </a:p>
          <a:p>
            <a:pPr lvl="2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Can’t have conversions without contacting sinners</a:t>
            </a:r>
          </a:p>
          <a:p>
            <a:pPr lvl="2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Can’t have genuine love for the brethren without</a:t>
            </a:r>
            <a:b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showing love ourselves</a:t>
            </a:r>
          </a:p>
          <a:p>
            <a:pPr lvl="1"/>
            <a:r>
              <a:rPr lang="en-US" sz="3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Progress is dependent on our diligence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676400" y="3124200"/>
            <a:ext cx="102108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76400" y="3048000"/>
            <a:ext cx="1021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may be that some members have become apathetic</a:t>
            </a:r>
          </a:p>
        </p:txBody>
      </p:sp>
      <p:pic>
        <p:nvPicPr>
          <p:cNvPr id="19463" name="Picture 7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599"/>
            <a:ext cx="1600200" cy="1847461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6FD163-8202-4F73-A486-30D6D73FA3DA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10515600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Local Church Often Expects the Impossible: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828800"/>
            <a:ext cx="10439400" cy="4690646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diligence without love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Romans 10:1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 Peter 2:17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Matthew 22:37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To expect love without concern for others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 Develop the spirit of brotherly love of the 1st century</a:t>
            </a:r>
          </a:p>
          <a:p>
            <a:pPr lvl="2"/>
            <a:r>
              <a:rPr lang="en-US" sz="32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Acts 2:44-47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42FAA-2961-4098-B25B-F2A15B24CAA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7" descr="Picture1">
            <a:extLst>
              <a:ext uri="{FF2B5EF4-FFF2-40B4-BE49-F238E27FC236}">
                <a16:creationId xmlns:a16="http://schemas.microsoft.com/office/drawing/2014/main" id="{329E8302-AC21-4D9E-BD9D-9E3FEC32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599"/>
            <a:ext cx="1600200" cy="184746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10515600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Local Church Often Expects the Impossible: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33400" y="2667000"/>
            <a:ext cx="11125200" cy="3352800"/>
          </a:xfrm>
          <a:prstGeom prst="rect">
            <a:avLst/>
          </a:prstGeom>
          <a:solidFill>
            <a:srgbClr val="00004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400" y="2773501"/>
            <a:ext cx="11125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“A new commandment I give to you, that you love one another; 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as I have loved you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that you also love one another. By this </a:t>
            </a:r>
            <a:r>
              <a:rPr lang="en-US" sz="4000" dirty="0">
                <a:solidFill>
                  <a:srgbClr val="FF99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 will know that you are My disciples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if you 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have love for one another</a:t>
            </a: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b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John 13:34-35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42FAA-2961-4098-B25B-F2A15B24CAA4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7" descr="Picture1">
            <a:extLst>
              <a:ext uri="{FF2B5EF4-FFF2-40B4-BE49-F238E27FC236}">
                <a16:creationId xmlns:a16="http://schemas.microsoft.com/office/drawing/2014/main" id="{329E8302-AC21-4D9E-BD9D-9E3FEC32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599"/>
            <a:ext cx="1600200" cy="1847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099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457200"/>
            <a:ext cx="10667999" cy="137160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Christian Often Expects the Impossible: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52600"/>
            <a:ext cx="10515599" cy="4648200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expect satisfaction without sacrifice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14:26-27; Romans 12:1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expect the love of God without punishment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12:6; Revelation 3:19; Hebrews 5:8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expect happiness without holiness</a:t>
            </a:r>
          </a:p>
          <a:p>
            <a:pPr lvl="1"/>
            <a:r>
              <a:rPr lang="en-US" sz="3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1:1-2; Matthew 5:3-11; Hebrews 11:24-26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1" y="5638800"/>
            <a:ext cx="11887198" cy="762000"/>
          </a:xfrm>
          <a:prstGeom prst="rect">
            <a:avLst/>
          </a:prstGeom>
          <a:solidFill>
            <a:schemeClr val="accent1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152400" y="5715000"/>
            <a:ext cx="11887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Happiness here and in heaven depends upon holiness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FA82D5-DB83-42A8-8EDB-A7C07AED02D6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6BA4AE8-A8EB-4C8E-9545-FB2220E75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1609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12192000" cy="1676400"/>
          </a:xfrm>
        </p:spPr>
        <p:txBody>
          <a:bodyPr/>
          <a:lstStyle/>
          <a:p>
            <a:pPr algn="ctr"/>
            <a:r>
              <a:rPr lang="en-US" sz="7200" b="1" u="sng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  <a:r>
              <a:rPr lang="en-US" sz="72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48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Set Forth the Conditions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7369" y="1447800"/>
            <a:ext cx="34972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400" y="5105400"/>
            <a:ext cx="11887200" cy="1295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228600" y="5105400"/>
            <a:ext cx="11734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results desired are </a:t>
            </a:r>
            <a:r>
              <a:rPr lang="en-US" sz="40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IMPOSSIBLE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without meeting </a:t>
            </a:r>
            <a:r>
              <a:rPr lang="en-US" sz="4000" b="1" dirty="0">
                <a:solidFill>
                  <a:srgbClr val="FF99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4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conditions!</a:t>
            </a: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 rot="-3074217">
            <a:off x="1071038" y="3055040"/>
            <a:ext cx="36147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/>
                <a:latin typeface="Calibri" panose="020F0502020204030204" pitchFamily="34" charset="0"/>
              </a:rPr>
              <a:t>Galatians 5:19-21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85DA31-BB10-4073-8C4F-7E5B119247F9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/>
      <p:bldP spid="23560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Seagull Hv BT"/>
        <a:ea typeface=""/>
        <a:cs typeface=""/>
      </a:majorFont>
      <a:minorFont>
        <a:latin typeface="Seagull Hv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193</TotalTime>
  <Words>322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Seagull Hv BT</vt:lpstr>
      <vt:lpstr>Seagull Md BT</vt:lpstr>
      <vt:lpstr>Times New Roman</vt:lpstr>
      <vt:lpstr>Wingdings</vt:lpstr>
      <vt:lpstr>Pixel</vt:lpstr>
      <vt:lpstr>Expecting the Impossible!</vt:lpstr>
      <vt:lpstr>The Non-Christian Often Expects the Impossible:</vt:lpstr>
      <vt:lpstr>The Non-Christian Often Expects the Impossible:</vt:lpstr>
      <vt:lpstr>The Local Church Often Expects the Impossible:</vt:lpstr>
      <vt:lpstr>The Local Church Often Expects the Impossible:</vt:lpstr>
      <vt:lpstr>The Local Church Often Expects the Impossible:</vt:lpstr>
      <vt:lpstr>The Christian Often Expects the Impossible:</vt:lpstr>
      <vt:lpstr>GOD – Has Set Forth the Conditions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Expecting the Impossible!</dc:title>
  <dc:creator>HP Authorized Customer</dc:creator>
  <cp:lastModifiedBy>Richard Thetford</cp:lastModifiedBy>
  <cp:revision>18</cp:revision>
  <dcterms:created xsi:type="dcterms:W3CDTF">2007-02-11T01:54:52Z</dcterms:created>
  <dcterms:modified xsi:type="dcterms:W3CDTF">2019-08-11T18:40:46Z</dcterms:modified>
</cp:coreProperties>
</file>