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79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96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6/21/2020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umbrella">
            <a:extLst>
              <a:ext uri="{FF2B5EF4-FFF2-40B4-BE49-F238E27FC236}">
                <a16:creationId xmlns:a16="http://schemas.microsoft.com/office/drawing/2014/main" id="{30FFF511-4CAB-A64C-A5DD-3E2A80354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097" y="77146"/>
            <a:ext cx="6291805" cy="6291805"/>
          </a:xfr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248" y="835346"/>
            <a:ext cx="5943600" cy="2596896"/>
          </a:xfrm>
        </p:spPr>
        <p:txBody>
          <a:bodyPr/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1B9F4-BCA2-476E-BC3A-BDD9E327F3AE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2DF24-2D4A-42BC-A7A8-712C33E45D78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1D861-9DB4-4E47-82A3-25CF3D302282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021BE-DDFF-4AF7-9D8F-51131FA769A8}"/>
              </a:ext>
            </a:extLst>
          </p:cNvPr>
          <p:cNvSpPr txBox="1"/>
          <p:nvPr/>
        </p:nvSpPr>
        <p:spPr>
          <a:xfrm>
            <a:off x="2950098" y="3455386"/>
            <a:ext cx="6291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3:23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Ecclesiastes 7:20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Hebrews 11:25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12:9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5:30</a:t>
            </a: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close up of a logo&#10;&#10;Description automatically generated">
            <a:extLst>
              <a:ext uri="{FF2B5EF4-FFF2-40B4-BE49-F238E27FC236}">
                <a16:creationId xmlns:a16="http://schemas.microsoft.com/office/drawing/2014/main" id="{4CABE631-E6B7-40BA-AC6F-00FDC72294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03" b="7703"/>
          <a:stretch>
            <a:fillRect/>
          </a:stretch>
        </p:blipFill>
        <p:spPr>
          <a:xfrm>
            <a:off x="4176734" y="876213"/>
            <a:ext cx="6615674" cy="5596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47F0E-0641-46A9-A32C-29C2E6A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4" y="219053"/>
            <a:ext cx="5144927" cy="746726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Am I Becoming?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F4EE-88E2-41F4-97E3-318A7EF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114" y="1251146"/>
            <a:ext cx="4948368" cy="5017636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Deuteronomy 32:29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Proverbs 19:20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Proverbs 5:11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Psalms 1:4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Matthew 7:22-23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DE36C-EB26-4B79-882F-DBAD61576687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C2F7-0167-4E51-B0EA-4D5996404BCD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4453D-BCFC-45E4-94EE-B8EC34EE7E47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BB7BF50-D8AF-44F7-A822-3D0E8FE50B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47" r="5547"/>
          <a:stretch>
            <a:fillRect/>
          </a:stretch>
        </p:blipFill>
        <p:spPr>
          <a:xfrm>
            <a:off x="4369704" y="876213"/>
            <a:ext cx="6615674" cy="5596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47F0E-0641-46A9-A32C-29C2E6A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4" y="219053"/>
            <a:ext cx="6338629" cy="746726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It Will Always Catch Up to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F4EE-88E2-41F4-97E3-318A7EF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114" y="1251146"/>
            <a:ext cx="5144926" cy="5017636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Numbers 32:23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Ecclesiastes 12:14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Timothy 5:24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Galatians 6:7-8</a:t>
            </a:r>
          </a:p>
          <a:p>
            <a:pPr algn="ctr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DE36C-EB26-4B79-882F-DBAD61576687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C2F7-0167-4E51-B0EA-4D5996404BCD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4453D-BCFC-45E4-94EE-B8EC34EE7E47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hoto, sitting, monitor, star&#10;&#10;Description automatically generated">
            <a:extLst>
              <a:ext uri="{FF2B5EF4-FFF2-40B4-BE49-F238E27FC236}">
                <a16:creationId xmlns:a16="http://schemas.microsoft.com/office/drawing/2014/main" id="{9E9E3F02-937C-45BD-B142-F62AF4C7A3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54" b="10154"/>
          <a:stretch>
            <a:fillRect/>
          </a:stretch>
        </p:blipFill>
        <p:spPr>
          <a:xfrm>
            <a:off x="4083428" y="876213"/>
            <a:ext cx="6615674" cy="5596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47F0E-0641-46A9-A32C-29C2E6A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5" y="219053"/>
            <a:ext cx="5144926" cy="746726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Nothing Will Get Better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F4EE-88E2-41F4-97E3-318A7EF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114" y="1251146"/>
            <a:ext cx="5144926" cy="5017636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Proverbs 27:20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Corinthians 5:5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Ephesians 4:22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 Timothy 3:13</a:t>
            </a:r>
          </a:p>
          <a:p>
            <a:pPr algn="ctr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DE36C-EB26-4B79-882F-DBAD61576687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C2F7-0167-4E51-B0EA-4D5996404BCD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4453D-BCFC-45E4-94EE-B8EC34EE7E47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indoor, sitting, table, food&#10;&#10;Description automatically generated">
            <a:extLst>
              <a:ext uri="{FF2B5EF4-FFF2-40B4-BE49-F238E27FC236}">
                <a16:creationId xmlns:a16="http://schemas.microsoft.com/office/drawing/2014/main" id="{19FAEA80-1CCA-449B-9DE9-E16448382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53" r="16753"/>
          <a:stretch>
            <a:fillRect/>
          </a:stretch>
        </p:blipFill>
        <p:spPr>
          <a:xfrm>
            <a:off x="3163080" y="876213"/>
            <a:ext cx="6615674" cy="5596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47F0E-0641-46A9-A32C-29C2E6A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4" y="219053"/>
            <a:ext cx="5144925" cy="746726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It Is Slavery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F4EE-88E2-41F4-97E3-318A7EF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114" y="1251146"/>
            <a:ext cx="5144926" cy="5017636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Proverbs 5:22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John 8:24</a:t>
            </a:r>
          </a:p>
          <a:p>
            <a:pPr algn="ctr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DE36C-EB26-4B79-882F-DBAD61576687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C2F7-0167-4E51-B0EA-4D5996404BCD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4453D-BCFC-45E4-94EE-B8EC34EE7E47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indoor, woman, young&#10;&#10;Description automatically generated">
            <a:extLst>
              <a:ext uri="{FF2B5EF4-FFF2-40B4-BE49-F238E27FC236}">
                <a16:creationId xmlns:a16="http://schemas.microsoft.com/office/drawing/2014/main" id="{254ED5A8-E59C-4A67-AEC3-623FC6943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13" r="1813"/>
          <a:stretch>
            <a:fillRect/>
          </a:stretch>
        </p:blipFill>
        <p:spPr>
          <a:xfrm>
            <a:off x="4102090" y="876213"/>
            <a:ext cx="6615674" cy="5596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47F0E-0641-46A9-A32C-29C2E6A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4" y="219053"/>
            <a:ext cx="5405568" cy="746726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Humiliation Will Happen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F4EE-88E2-41F4-97E3-318A7EF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114" y="1251146"/>
            <a:ext cx="5144926" cy="5017636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Proverbs 6:32-33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Hebrews 4:16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John 3:21</a:t>
            </a:r>
          </a:p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John 4:17-18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DE36C-EB26-4B79-882F-DBAD61576687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C2F7-0167-4E51-B0EA-4D5996404BCD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4453D-BCFC-45E4-94EE-B8EC34EE7E47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building, sitting, broken, old&#10;&#10;Description automatically generated">
            <a:extLst>
              <a:ext uri="{FF2B5EF4-FFF2-40B4-BE49-F238E27FC236}">
                <a16:creationId xmlns:a16="http://schemas.microsoft.com/office/drawing/2014/main" id="{72D4E5F2-41B8-4336-B35D-57E5692547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98" r="11198"/>
          <a:stretch>
            <a:fillRect/>
          </a:stretch>
        </p:blipFill>
        <p:spPr>
          <a:xfrm>
            <a:off x="4343092" y="879303"/>
            <a:ext cx="6615674" cy="5596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47F0E-0641-46A9-A32C-29C2E6AC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14" y="219053"/>
            <a:ext cx="5144926" cy="1264514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Sin Makes Light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of Jesus’ Blood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F4EE-88E2-41F4-97E3-318A7EF8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114" y="1828797"/>
            <a:ext cx="5144926" cy="830428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Peter 1:18-19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DE36C-EB26-4B79-882F-DBAD61576687}"/>
              </a:ext>
            </a:extLst>
          </p:cNvPr>
          <p:cNvSpPr/>
          <p:nvPr/>
        </p:nvSpPr>
        <p:spPr>
          <a:xfrm>
            <a:off x="9778755" y="0"/>
            <a:ext cx="24132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C2F7-0167-4E51-B0EA-4D5996404BCD}"/>
              </a:ext>
            </a:extLst>
          </p:cNvPr>
          <p:cNvSpPr txBox="1"/>
          <p:nvPr/>
        </p:nvSpPr>
        <p:spPr>
          <a:xfrm>
            <a:off x="0" y="6550743"/>
            <a:ext cx="97787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F4453D-BCFC-45E4-94EE-B8EC34EE7E47}"/>
              </a:ext>
            </a:extLst>
          </p:cNvPr>
          <p:cNvSpPr/>
          <p:nvPr/>
        </p:nvSpPr>
        <p:spPr>
          <a:xfrm>
            <a:off x="0" y="6473122"/>
            <a:ext cx="9778755" cy="8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8D853EC-44FD-42B9-A684-F44DCEAE729A}"/>
              </a:ext>
            </a:extLst>
          </p:cNvPr>
          <p:cNvSpPr/>
          <p:nvPr/>
        </p:nvSpPr>
        <p:spPr>
          <a:xfrm rot="1836259">
            <a:off x="-516424" y="2896973"/>
            <a:ext cx="4378696" cy="386468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4433E-163D-4902-B17E-B70D8DBA5224}"/>
              </a:ext>
            </a:extLst>
          </p:cNvPr>
          <p:cNvSpPr txBox="1"/>
          <p:nvPr/>
        </p:nvSpPr>
        <p:spPr>
          <a:xfrm>
            <a:off x="133403" y="3960880"/>
            <a:ext cx="3651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Jesus’ death could atone for any of our sins</a:t>
            </a:r>
          </a:p>
        </p:txBody>
      </p:sp>
    </p:spTree>
    <p:extLst>
      <p:ext uri="{BB962C8B-B14F-4D97-AF65-F5344CB8AC3E}">
        <p14:creationId xmlns:p14="http://schemas.microsoft.com/office/powerpoint/2010/main" val="40278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_Creative red presentation_AAS_v4" id="{92D194E9-A401-43C6-BDAC-5124B887A5F9}" vid="{B9DD00D5-6552-49FD-AE3B-0CB170472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F95F1-64A1-4047-9BA0-D956C28342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203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EVIL</vt:lpstr>
      <vt:lpstr>What Am I Becoming?</vt:lpstr>
      <vt:lpstr>It Will Always Catch Up to Us</vt:lpstr>
      <vt:lpstr>Nothing Will Get Better</vt:lpstr>
      <vt:lpstr>It Is Slavery</vt:lpstr>
      <vt:lpstr>Humiliation Will Happen</vt:lpstr>
      <vt:lpstr>Sin Makes Light of Jesus’ Blood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2020-06-04T19:49:53Z</dcterms:created>
  <dcterms:modified xsi:type="dcterms:W3CDTF">2020-06-21T18:36:59Z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