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ichie Thetford -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408" y="1122363"/>
            <a:ext cx="8499022" cy="2387600"/>
          </a:xfrm>
        </p:spPr>
        <p:txBody>
          <a:bodyPr anchor="b">
            <a:normAutofit/>
          </a:bodyPr>
          <a:lstStyle>
            <a:lvl1pPr algn="ct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665" y="3602038"/>
            <a:ext cx="8041822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28588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015412" y="0"/>
            <a:ext cx="128588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384921"/>
            <a:ext cx="9144000" cy="1714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0" y="6556375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Richie Thetford					                              www.thetfordcountry.com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3E4E-9D7A-4699-9152-1182A128B912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2726-CC78-44C0-A3FA-F6F333916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2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3E4E-9D7A-4699-9152-1182A128B912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2726-CC78-44C0-A3FA-F6F333916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177349"/>
            <a:ext cx="8886825" cy="941163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335764"/>
            <a:ext cx="8721502" cy="4983393"/>
          </a:xfr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Souvenir Lt BT" panose="02080503040505020303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28588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015412" y="0"/>
            <a:ext cx="128588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384921"/>
            <a:ext cx="9144000" cy="1714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0" y="6552106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Richie Thetford				                                                www.thetfordcountry.com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1453" y="1143007"/>
            <a:ext cx="8799059" cy="3265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78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3E4E-9D7A-4699-9152-1182A128B912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2726-CC78-44C0-A3FA-F6F333916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3E4E-9D7A-4699-9152-1182A128B912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2726-CC78-44C0-A3FA-F6F333916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3E4E-9D7A-4699-9152-1182A128B912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2726-CC78-44C0-A3FA-F6F333916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9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3E4E-9D7A-4699-9152-1182A128B912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2726-CC78-44C0-A3FA-F6F333916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3E4E-9D7A-4699-9152-1182A128B912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2726-CC78-44C0-A3FA-F6F333916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3E4E-9D7A-4699-9152-1182A128B912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2726-CC78-44C0-A3FA-F6F333916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3E4E-9D7A-4699-9152-1182A128B912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2726-CC78-44C0-A3FA-F6F333916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93E4E-9D7A-4699-9152-1182A128B912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2726-CC78-44C0-A3FA-F6F333916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04" y="876652"/>
            <a:ext cx="7301592" cy="4863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05" y="115327"/>
            <a:ext cx="8872151" cy="80795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INSURANCE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04" y="5750007"/>
            <a:ext cx="8872151" cy="59312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Revelation 22:14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253384"/>
            <a:ext cx="8721502" cy="1150123"/>
          </a:xfrm>
        </p:spPr>
        <p:txBody>
          <a:bodyPr>
            <a:normAutofit/>
          </a:bodyPr>
          <a:lstStyle/>
          <a:p>
            <a:r>
              <a:rPr lang="en-US" dirty="0" smtClean="0"/>
              <a:t>Sometimes we put off investing in an insurance policy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70703" y="2471351"/>
            <a:ext cx="8369643" cy="1326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654" y="2561966"/>
            <a:ext cx="8336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may be keeping you from investing in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Lord’s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eternal insurance policy?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62" y="3945921"/>
            <a:ext cx="85096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“For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profit is it to a man if he gains the whole world, and loses his own soul? Or what will a man give in exchange for his soul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16:26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Facts of the Company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253384"/>
            <a:ext cx="8721502" cy="5089751"/>
          </a:xfrm>
        </p:spPr>
        <p:txBody>
          <a:bodyPr/>
          <a:lstStyle/>
          <a:p>
            <a:r>
              <a:rPr lang="en-US" dirty="0" smtClean="0"/>
              <a:t>Home office – heaven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2 Corinthians 5:1-2</a:t>
            </a:r>
          </a:p>
          <a:p>
            <a:r>
              <a:rPr lang="en-US" dirty="0" smtClean="0"/>
              <a:t>Branch offices – local churches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Ephesians 3:10</a:t>
            </a:r>
          </a:p>
          <a:p>
            <a:r>
              <a:rPr lang="en-US" dirty="0" smtClean="0"/>
              <a:t>Founder – Christ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Matthew 16:18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Matthew 28:18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03" y="2996103"/>
            <a:ext cx="4600667" cy="327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2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Facts of the Company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253384"/>
            <a:ext cx="8721502" cy="5089751"/>
          </a:xfrm>
        </p:spPr>
        <p:txBody>
          <a:bodyPr>
            <a:normAutofit/>
          </a:bodyPr>
          <a:lstStyle/>
          <a:p>
            <a:r>
              <a:rPr lang="en-US" dirty="0" smtClean="0"/>
              <a:t>Date of origin – AD 33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Acts 2:1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Acts 2:16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Acts 2:47</a:t>
            </a:r>
          </a:p>
          <a:p>
            <a:r>
              <a:rPr lang="en-US" dirty="0" smtClean="0"/>
              <a:t>Rate book – Bible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2 Timothy 3:16-17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78" y="2718486"/>
            <a:ext cx="4253660" cy="35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3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Company’s Standing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253384"/>
            <a:ext cx="8721502" cy="5089751"/>
          </a:xfrm>
        </p:spPr>
        <p:txBody>
          <a:bodyPr>
            <a:normAutofit/>
          </a:bodyPr>
          <a:lstStyle/>
          <a:p>
            <a:r>
              <a:rPr lang="en-US" dirty="0" smtClean="0"/>
              <a:t>Capital: “unsearchable riches”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Ephesians 3:8</a:t>
            </a:r>
          </a:p>
          <a:p>
            <a:r>
              <a:rPr lang="en-US" dirty="0" smtClean="0"/>
              <a:t>Reserve: Heaven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1 Peter 1:4</a:t>
            </a:r>
          </a:p>
          <a:p>
            <a:r>
              <a:rPr lang="en-US" dirty="0" smtClean="0"/>
              <a:t>Liabilities: Accepts all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John 3:36</a:t>
            </a:r>
          </a:p>
          <a:p>
            <a:r>
              <a:rPr lang="en-US" dirty="0" smtClean="0"/>
              <a:t>Surplus: Above asking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Ephesians 3:20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1114" y="1779373"/>
            <a:ext cx="3422656" cy="45060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78163" y="1894701"/>
            <a:ext cx="34885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Dividend: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Hundredfold</a:t>
            </a:r>
          </a:p>
          <a:p>
            <a:pPr algn="ctr"/>
            <a:r>
              <a:rPr lang="en-U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“who 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 not receive a hundredfold now </a:t>
            </a:r>
            <a:r>
              <a:rPr lang="en-U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br>
              <a:rPr lang="en-U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time--houses and brothers and sisters and mothers and children and lands, with persecutions--and in the age to come, </a:t>
            </a:r>
            <a:r>
              <a:rPr lang="en-US" sz="23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eternal life</a:t>
            </a:r>
            <a:r>
              <a:rPr lang="en-U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10:30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7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 of the Policy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253384"/>
            <a:ext cx="8721502" cy="5089751"/>
          </a:xfrm>
        </p:spPr>
        <p:txBody>
          <a:bodyPr>
            <a:normAutofit/>
          </a:bodyPr>
          <a:lstStyle/>
          <a:p>
            <a:r>
              <a:rPr lang="en-US" dirty="0" smtClean="0"/>
              <a:t>Belief in Christ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John 8:24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Acts 16:31</a:t>
            </a:r>
          </a:p>
          <a:p>
            <a:r>
              <a:rPr lang="en-US" dirty="0" smtClean="0"/>
              <a:t>Repentance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Luke 13:3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Acts 17:30</a:t>
            </a:r>
          </a:p>
          <a:p>
            <a:r>
              <a:rPr lang="en-US" dirty="0" smtClean="0"/>
              <a:t>Confess Christ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Romans 10:10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Acts 8:37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3805" y="1253384"/>
            <a:ext cx="4229965" cy="50320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61471" y="1524001"/>
            <a:ext cx="41106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Baptism</a:t>
            </a:r>
          </a:p>
          <a:p>
            <a:pPr algn="ctr"/>
            <a:r>
              <a:rPr lang="en-US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16:16</a:t>
            </a:r>
          </a:p>
          <a:p>
            <a:pPr algn="ctr"/>
            <a:r>
              <a:rPr lang="en-US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Galatians 3:26-27</a:t>
            </a:r>
            <a:endParaRPr lang="en-US" sz="3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326" y="3372051"/>
            <a:ext cx="3972923" cy="241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Pay Your Premiums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253384"/>
            <a:ext cx="8721502" cy="5089751"/>
          </a:xfrm>
        </p:spPr>
        <p:txBody>
          <a:bodyPr>
            <a:normAutofit/>
          </a:bodyPr>
          <a:lstStyle/>
          <a:p>
            <a:r>
              <a:rPr lang="en-US" dirty="0" smtClean="0"/>
              <a:t>Worship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Acts 2:42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Acts 20:7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Hebrews 10:25</a:t>
            </a:r>
          </a:p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1 Corinthians 15:58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Colossians 3:23</a:t>
            </a:r>
          </a:p>
          <a:p>
            <a:r>
              <a:rPr lang="en-US" dirty="0" smtClean="0"/>
              <a:t>Keeping Pure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James 1:27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6357" y="1253384"/>
            <a:ext cx="3587413" cy="50320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04021" y="1276861"/>
            <a:ext cx="34681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Faithfulness</a:t>
            </a:r>
          </a:p>
          <a:p>
            <a:pPr algn="ctr"/>
            <a:r>
              <a:rPr lang="en-US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John 9</a:t>
            </a:r>
          </a:p>
          <a:p>
            <a:pPr algn="ctr"/>
            <a:r>
              <a:rPr lang="en-US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2:10</a:t>
            </a:r>
          </a:p>
          <a:p>
            <a:pPr algn="ctr"/>
            <a:r>
              <a:rPr lang="en-US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22:14</a:t>
            </a:r>
            <a:endParaRPr lang="en-US" sz="3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32" y="3416628"/>
            <a:ext cx="1862893" cy="27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1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Provisions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253384"/>
            <a:ext cx="8721502" cy="5089751"/>
          </a:xfrm>
        </p:spPr>
        <p:txBody>
          <a:bodyPr>
            <a:normAutofit/>
          </a:bodyPr>
          <a:lstStyle/>
          <a:p>
            <a:r>
              <a:rPr lang="en-US" dirty="0" smtClean="0"/>
              <a:t>Salvation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Hebrews 5:8-9</a:t>
            </a:r>
          </a:p>
          <a:p>
            <a:r>
              <a:rPr lang="en-US" dirty="0" smtClean="0"/>
              <a:t>Forgiveness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Ephesians 1:7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Colossians 2:12-13</a:t>
            </a:r>
          </a:p>
          <a:p>
            <a:r>
              <a:rPr lang="en-US" dirty="0" smtClean="0"/>
              <a:t>Advocate provided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1 John 2:1-2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38" y="1293998"/>
            <a:ext cx="3984280" cy="264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Policy Does Not Cover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253384"/>
            <a:ext cx="8721502" cy="5089751"/>
          </a:xfrm>
        </p:spPr>
        <p:txBody>
          <a:bodyPr>
            <a:normAutofit/>
          </a:bodyPr>
          <a:lstStyle/>
          <a:p>
            <a:r>
              <a:rPr lang="en-US" dirty="0" smtClean="0"/>
              <a:t>Those who do not hear Christ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Acts 3:23</a:t>
            </a:r>
          </a:p>
          <a:p>
            <a:r>
              <a:rPr lang="en-US" dirty="0" smtClean="0"/>
              <a:t>The disobedient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2 Thessalonians 1:7-9</a:t>
            </a:r>
          </a:p>
          <a:p>
            <a:r>
              <a:rPr lang="en-US" dirty="0" smtClean="0"/>
              <a:t>A “faith only” religion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James 2:24</a:t>
            </a:r>
          </a:p>
          <a:p>
            <a:r>
              <a:rPr lang="en-US" dirty="0" smtClean="0"/>
              <a:t>The keeping of Moses’ law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Galatians 5:4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46" y="1812324"/>
            <a:ext cx="3572124" cy="288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0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Policy Does Not Cover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253384"/>
            <a:ext cx="8721502" cy="5089751"/>
          </a:xfrm>
        </p:spPr>
        <p:txBody>
          <a:bodyPr>
            <a:normAutofit/>
          </a:bodyPr>
          <a:lstStyle/>
          <a:p>
            <a:r>
              <a:rPr lang="en-US" dirty="0" smtClean="0"/>
              <a:t>The fearful, murderers, etc.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Revelation 21:8</a:t>
            </a:r>
          </a:p>
          <a:p>
            <a:r>
              <a:rPr lang="en-US" dirty="0" smtClean="0"/>
              <a:t>Those causing division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Romans 16:17</a:t>
            </a:r>
          </a:p>
          <a:p>
            <a:r>
              <a:rPr lang="en-US" dirty="0" smtClean="0"/>
              <a:t>Those who deny Christ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Matthew 10:33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84" y="1290685"/>
            <a:ext cx="2243507" cy="49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2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ichie Thetford Ar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hie Thetford Arial" id="{96CBAB55-9949-45F8-A584-2ED7CA2ED543}" vid="{530144EA-DF06-419B-993C-D87710621D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Richie Thetford Arial</Template>
  <TotalTime>107</TotalTime>
  <Words>285</Words>
  <Application>Microsoft Office PowerPoint</Application>
  <PresentationFormat>On-screen Show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Souvenir Lt BT</vt:lpstr>
      <vt:lpstr>Richie Thetford Arial</vt:lpstr>
      <vt:lpstr>ETERNAL INSURANCE</vt:lpstr>
      <vt:lpstr>Essential Facts of the Company</vt:lpstr>
      <vt:lpstr>Essential Facts of the Company</vt:lpstr>
      <vt:lpstr>Company’s Standing</vt:lpstr>
      <vt:lpstr>Conditions of the Policy</vt:lpstr>
      <vt:lpstr>How to Pay Your Premiums</vt:lpstr>
      <vt:lpstr>Special Provisions</vt:lpstr>
      <vt:lpstr>This Policy Does Not Cover</vt:lpstr>
      <vt:lpstr>This Policy Does Not Cover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ETERNAL INSURANCE</dc:title>
  <dc:creator>Richie Thetford</dc:creator>
  <cp:lastModifiedBy>Richie Thetford</cp:lastModifiedBy>
  <cp:revision>10</cp:revision>
  <dcterms:created xsi:type="dcterms:W3CDTF">2014-07-07T03:00:22Z</dcterms:created>
  <dcterms:modified xsi:type="dcterms:W3CDTF">2014-07-12T16:09:20Z</dcterms:modified>
</cp:coreProperties>
</file>