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38E47-F012-4DAC-891D-2D9E951A84F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C13D-9DCA-4A51-BF38-6E1C0044E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8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0D064-7E75-4475-9D69-EF9A771BEBC1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1E863-1520-48FE-B67F-560CDCA4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81000" y="381000"/>
            <a:ext cx="11430000" cy="1219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1"/>
            <a:ext cx="11125200" cy="147002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Edification of the Body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3200400"/>
            <a:ext cx="3048000" cy="30480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19700" y="1676400"/>
            <a:ext cx="1752600" cy="1600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2133601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4057472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7086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Every member needs to perform their function for the purpose of: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Benefitting all the members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12:25-26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12:15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588FEA-489A-48F9-B705-7B60E783DA3E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A4E7615C-625C-4CD0-AF9A-F806674D6BEE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B92202E-785A-4743-9A03-40EC232FFAB4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F1504A-C60F-4A6E-A49B-DF14344D616D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CD9756-CE19-4EFF-88FE-69E213586A45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EE2EFB4-B8BD-4438-87DB-928BC11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ED9B9D-D1C5-4414-A296-7C74B8B7D53E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F5D537-6FC3-4CD7-9BB2-521AC06C0735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9C9545A-2529-4252-87E8-3F6287DBA98C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33CFFC-DC2E-4113-82DB-352A1557FB8C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3E01BA-CD89-4863-8164-DFF2B891E885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79248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The Bible teaches that: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The body is the church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One gets in the body through baptism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Only those in the body, the church, will be saved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Every member of the body is valuable and needed</a:t>
            </a:r>
          </a:p>
          <a:p>
            <a:endParaRPr lang="en-US" b="1" dirty="0">
              <a:latin typeface="Segoe UI" pitchFamily="34" charset="0"/>
              <a:cs typeface="Segoe UI" pitchFamily="34" charset="0"/>
            </a:endParaRPr>
          </a:p>
          <a:p>
            <a:pPr lvl="1"/>
            <a:endParaRPr lang="en-US" sz="24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2EC4CE4-EEF1-4522-957D-FE265C3ABFE2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7503156-386E-429C-8355-1D95A4775D0C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D312400-F9A7-41DA-9878-EFC694988602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7DB107-7BDB-40CB-84F5-AF1D8E7A2AC9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6EA71D-0D75-48EE-BFA8-3CD59F2A5141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3A4AF6D-9549-4F4C-BF26-45A11431C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15B9BE-DFAC-449C-B97C-D631FF3F4AC2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11043D-9274-4BDC-9AB3-769C992A1787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7D8F45-F6C3-4D17-9CB4-8F22E51FBE54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4FC3102-F6D4-49DC-97B0-975B60A7A8DD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CEF228-558C-437E-8092-3DB3E50D765F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Clear Sans" panose="020B0503030202020304" pitchFamily="34" charset="0"/>
              </a:rPr>
              <a:t>The Body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Clear Sans" panose="020B0503030202020304" pitchFamily="34" charset="0"/>
              </a:rPr>
              <a:t>One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Clear Sans Medium" panose="020B0603030202020304" pitchFamily="34" charset="0"/>
              </a:rPr>
              <a:t>1 Corinthians 12:12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Clear Sans Medium" panose="020B0603030202020304" pitchFamily="34" charset="0"/>
              </a:rPr>
              <a:t>Ephesians 4:4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Clear Sans Medium" panose="020B0603030202020304" pitchFamily="34" charset="0"/>
              </a:rPr>
              <a:t>Ephesians 2:16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Clear Sans" panose="020B0503030202020304" pitchFamily="34" charset="0"/>
              </a:rPr>
              <a:t>Is Christ’s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Clear Sans Medium" panose="020B0603030202020304" pitchFamily="34" charset="0"/>
              </a:rPr>
              <a:t>Ephesians 4:12; 1:22-23; 5:23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Clear Sans Medium" panose="020B0603030202020304" pitchFamily="34" charset="0"/>
              </a:rPr>
              <a:t>Colossians 1:24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780AC6-EDEE-4988-8B4D-0C3B5B142340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0328AC-D77A-4234-B8FD-4BD05DED22D3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FCA50A-0A7B-4007-ADD1-D073F80F5076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9CCB39-E587-487F-BF2A-20D433D973D8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8DA91A-5F47-43BB-8F77-A226D50000C7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The Body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Is the church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Colossians 1:24; 18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1:22-23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Baptism puts us into the one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12:13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Galatians 3:27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6:3</a:t>
            </a:r>
          </a:p>
          <a:p>
            <a:pPr lvl="2"/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851088-D004-41E7-B6D0-51F8555F9BC3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6F77CF11-E08A-424A-9DA0-4F06E77C32BB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964474E-B8EE-4A48-98B6-1E84E6B26AA2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E38435-843B-4A68-849B-DC8F2C56674B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C6084A-AA15-4A9F-A35B-55C42A17F104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55BD554-C784-4BED-BEED-DA81E383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B49EBD-B8DD-4D21-B786-E3D3F11144A4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656974-8F54-487F-8683-3B95CCEF3E1B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D345FC-F7AD-42BF-A030-511145E99256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1687618-D9F1-4FCD-A410-12F8610033A9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3F0273F-F443-4487-BB3A-08C58286D6DF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Many Members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Physical body has many members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12:12-20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12:4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Christ’s body has many members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12:12, 27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12:5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8F06064-F6EC-42F3-9DE5-5E10465AA4C1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C9EFA2B3-EA77-4110-9B10-B2FA791E4B4B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B2A4FB-199D-4742-B081-3CE6653D29FA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09B34B-3B25-4C59-9413-26B6856FD7DB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5CC46-F2AB-4EF6-A87B-BE4D373FD544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CE1D1150-D1DB-46B6-A548-B4B042A6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8E395A-44AF-4726-BBFD-2B5E9C5E8A2B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D71F21-DC51-485E-A98F-A1417E40F9F1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369637-B139-489B-AF8C-7E7F18727F2B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56E648-B379-4B28-83ED-E6CF9C47CDF9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D9ECE9-2C5F-4445-81E5-C2F9814416F4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Many Members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Each individual Christian is a member</a:t>
            </a:r>
            <a:br>
              <a:rPr lang="en-US" sz="3000" dirty="0">
                <a:latin typeface="Clear Sans" panose="020B0503030202020304" pitchFamily="34" charset="0"/>
                <a:cs typeface="Arial" pitchFamily="34" charset="0"/>
              </a:rPr>
            </a:br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of the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1:22-23; 4:15; 5:23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Colossians 1:18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6A94B3-6FD3-413F-9FBF-A37C313D197F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7980B092-082E-4F82-9892-441B2321D8E6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3DAFB88-CCD7-4291-89C6-E5EA0DF065A4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5BA2A2-56F6-4E6D-AC8A-5C47486E657F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3C771A-FB34-414E-A941-AB12F2710544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90650030-D5C5-46DD-9907-75BD969EC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8433D7-9195-4AC5-8448-0024A95DFB44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5B8D69-126E-42E5-94D7-DE1D7C6CC2F8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85E5DB-2A40-4A19-8357-5132F0526B30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E72640-C6AC-4FF6-BCC4-27C8524AC0B5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04CFEF-C05E-4C41-A98F-890CD5EC2A6A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Many Members with</a:t>
            </a:r>
            <a:br>
              <a:rPr lang="en-US" b="1" dirty="0">
                <a:latin typeface="Clear Sans" panose="020B0503030202020304" pitchFamily="34" charset="0"/>
                <a:cs typeface="Arial" pitchFamily="34" charset="0"/>
              </a:rPr>
            </a:br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different functions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Physical body and Christ’s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12:27-30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4:16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12:4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12:14-25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20F8A1-7221-4813-99E9-1FEB6185049B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701F2DE-5C6E-4185-B0A1-1234FF081061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D536DF6-3B91-4D5D-AA02-82A33CE304B8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DCB57B-0F7E-4BEF-96CA-F1EF01D0780C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D29766-9DEC-40D0-B965-4E3794D2274F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C1981BB-1176-4C88-AC05-0B828F161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BE0E745-89B4-452F-8C5F-BE5C204CC385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3CABF6-C910-437C-A3B3-EAF1554E1F38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8DA595-E5A2-4D56-A4AD-36C6F8A41E79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95F6651-C5BF-4905-A373-C62A9BCAE74A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CC6326-8768-41B7-9A75-AE1049EA1AA5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76962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Every member needs to perform their function for the purpose of: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Building up the body of Christ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4:12,16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0AD27-F895-4F8F-92CE-11267EB48E8C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CEFE26F-969F-478D-A92F-156E8151CACD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445561F-278F-467C-9C7B-AA33B9EE0CA3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154771-4B5A-4F9E-835F-D5F0A6510589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96B12A-AE4C-4571-81C8-619AC06C80EC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0D6481BF-313D-40FB-9625-466A214E2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607324B-2B30-4AB4-818B-2EA113618DC1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AC0D99-DF95-48A5-99FB-0D0BF9F46F0C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3738D5-119C-4F2D-B5F5-B50984E7F6D4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323183-FA51-4686-B0A1-07412573F095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9DDEF5-2A72-4ECE-9E96-8A58C39855D9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73914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Every member needs to perform their function for the purpose of: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Making the body of Christ complete or whole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12:14-24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4:13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4:16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F24662-2940-4F96-88C9-5165D0E3B11F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2C9C57D-132C-4279-9796-9125652B09B8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BCBD153-536F-4BD0-A38D-914C8F4D2F8C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96072D-6BA6-40BE-B06B-2C89EE8DB59E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7FED8B-B961-4161-B427-F28F5A510A21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CE8C68D-F027-49AA-8251-63183535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6CC9A69-1148-4BED-ADC9-BB1B900F0285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DF3013-FDF7-4684-8D75-3873BD5785ED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275B8D-5D3A-4DB9-A3CC-8ED7C57E7F1B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977D29-4938-4CEA-B83C-FD3E337B4AC1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153BB55-8701-4A96-B067-110324B21818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72390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lear Sans" panose="020B0503030202020304" pitchFamily="34" charset="0"/>
                <a:cs typeface="Arial" pitchFamily="34" charset="0"/>
              </a:rPr>
              <a:t>Every member needs to perform their function for the purpose of:</a:t>
            </a:r>
          </a:p>
          <a:p>
            <a:pPr lvl="1"/>
            <a:r>
              <a:rPr lang="en-US" sz="3000" dirty="0">
                <a:latin typeface="Clear Sans" panose="020B0503030202020304" pitchFamily="34" charset="0"/>
                <a:cs typeface="Arial" pitchFamily="34" charset="0"/>
              </a:rPr>
              <a:t>The unity in the body of Christ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1 Corinthians 12:25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Ephesians 4:3,13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Clear Sans Medium" panose="020B0603030202020304" pitchFamily="34" charset="0"/>
                <a:ea typeface="Inter Medium" panose="020B0602030000000004" pitchFamily="34" charset="0"/>
                <a:cs typeface="Arial" pitchFamily="34" charset="0"/>
              </a:rPr>
              <a:t>Romans 12:16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3C10E03-E452-437F-A648-51F20D04A73E}"/>
              </a:ext>
            </a:extLst>
          </p:cNvPr>
          <p:cNvCxnSpPr/>
          <p:nvPr/>
        </p:nvCxnSpPr>
        <p:spPr>
          <a:xfrm>
            <a:off x="1828800" y="1371600"/>
            <a:ext cx="845820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C2B6315-6CB7-451D-81EC-45143DF162F5}"/>
              </a:ext>
            </a:extLst>
          </p:cNvPr>
          <p:cNvSpPr/>
          <p:nvPr/>
        </p:nvSpPr>
        <p:spPr>
          <a:xfrm>
            <a:off x="457200" y="3428999"/>
            <a:ext cx="2819400" cy="26971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B8CF88A-B639-4D61-8BA2-1A7EB23AB673}"/>
              </a:ext>
            </a:extLst>
          </p:cNvPr>
          <p:cNvSpPr/>
          <p:nvPr/>
        </p:nvSpPr>
        <p:spPr>
          <a:xfrm>
            <a:off x="1066800" y="1873239"/>
            <a:ext cx="1752600" cy="163196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F13593-6926-4117-93D0-FFEA3A136B41}"/>
              </a:ext>
            </a:extLst>
          </p:cNvPr>
          <p:cNvSpPr txBox="1"/>
          <p:nvPr/>
        </p:nvSpPr>
        <p:spPr>
          <a:xfrm>
            <a:off x="10668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BF4786-772F-4CA2-B880-6FAED7F3E774}"/>
              </a:ext>
            </a:extLst>
          </p:cNvPr>
          <p:cNvSpPr txBox="1"/>
          <p:nvPr/>
        </p:nvSpPr>
        <p:spPr>
          <a:xfrm>
            <a:off x="457200" y="4114801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Body,</a:t>
            </a:r>
          </a:p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Arial" pitchFamily="34" charset="0"/>
              </a:rPr>
              <a:t>The Church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F43ED2AC-5A8B-4D54-B07C-8B9BDFC4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11734800" cy="1143000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chemeClr val="accent5">
                    <a:lumMod val="50000"/>
                  </a:schemeClr>
                </a:solidFill>
                <a:latin typeface="Clear Sans" panose="020B0503030202020304" pitchFamily="34" charset="0"/>
                <a:cs typeface="Arial" pitchFamily="34" charset="0"/>
              </a:rPr>
              <a:t>We Are Members of One Another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94778E-1B3F-47E6-91EA-1CE34CB39390}"/>
              </a:ext>
            </a:extLst>
          </p:cNvPr>
          <p:cNvSpPr/>
          <p:nvPr/>
        </p:nvSpPr>
        <p:spPr>
          <a:xfrm>
            <a:off x="0" y="0"/>
            <a:ext cx="228600" cy="6553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8D8356-BB7B-4569-B2E3-9B4719CA886E}"/>
              </a:ext>
            </a:extLst>
          </p:cNvPr>
          <p:cNvSpPr/>
          <p:nvPr/>
        </p:nvSpPr>
        <p:spPr>
          <a:xfrm>
            <a:off x="11963400" y="0"/>
            <a:ext cx="228600" cy="65194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6FACDC2-5D30-420C-8685-9F64010E5AD4}"/>
              </a:ext>
            </a:extLst>
          </p:cNvPr>
          <p:cNvSpPr/>
          <p:nvPr/>
        </p:nvSpPr>
        <p:spPr>
          <a:xfrm>
            <a:off x="152400" y="0"/>
            <a:ext cx="118872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55A686-B422-48A5-9C6E-57CEBBCED191}"/>
              </a:ext>
            </a:extLst>
          </p:cNvPr>
          <p:cNvSpPr/>
          <p:nvPr/>
        </p:nvSpPr>
        <p:spPr>
          <a:xfrm>
            <a:off x="0" y="6324600"/>
            <a:ext cx="121920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D05D87-36D2-42FF-A11F-CD091A83C202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ea typeface="Inter" panose="020B0502030000000004" pitchFamily="34" charset="0"/>
              </a:rPr>
              <a:t>Richard Thetford			 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573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Clear Sans</vt:lpstr>
      <vt:lpstr>Clear Sans Medium</vt:lpstr>
      <vt:lpstr>Segoe UI</vt:lpstr>
      <vt:lpstr>Office Theme</vt:lpstr>
      <vt:lpstr>The Edification of the Body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  <vt:lpstr>We Are Members of One Another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Edification of the Body</dc:title>
  <dc:creator>Richard Thetford</dc:creator>
  <cp:lastModifiedBy>Richard Thetford</cp:lastModifiedBy>
  <cp:revision>21</cp:revision>
  <dcterms:created xsi:type="dcterms:W3CDTF">2012-10-30T20:40:52Z</dcterms:created>
  <dcterms:modified xsi:type="dcterms:W3CDTF">2021-02-22T20:21:17Z</dcterms:modified>
</cp:coreProperties>
</file>