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5/31/2020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5/31/2020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5/31/2020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5/31/2020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5/31/2020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5/31/2020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5/31/2020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5/31/2020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5/31/2020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5/31/2020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5/31/2020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5/31/2020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6C955-D411-40D2-A442-35EB1564F2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8374" y="381322"/>
            <a:ext cx="7865707" cy="2744421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>
                <a:latin typeface="Calibri" panose="020F0502020204030204" pitchFamily="34" charset="0"/>
                <a:cs typeface="Calibri" panose="020F0502020204030204" pitchFamily="34" charset="0"/>
              </a:rPr>
              <a:t>Earthly</a:t>
            </a:r>
            <a:br>
              <a:rPr lang="en-US" sz="6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600" dirty="0">
                <a:latin typeface="Calibri" panose="020F0502020204030204" pitchFamily="34" charset="0"/>
                <a:cs typeface="Calibri" panose="020F0502020204030204" pitchFamily="34" charset="0"/>
              </a:rPr>
              <a:t>and the</a:t>
            </a:r>
            <a:br>
              <a:rPr lang="en-US" sz="6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600" b="1" dirty="0">
                <a:latin typeface="Calibri" panose="020F0502020204030204" pitchFamily="34" charset="0"/>
                <a:cs typeface="Calibri" panose="020F0502020204030204" pitchFamily="34" charset="0"/>
              </a:rPr>
              <a:t>Eternal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C01F9E-958E-4EEC-AE96-5BCD8A3694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8375" y="3377686"/>
            <a:ext cx="7856376" cy="582571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	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   Genesis 25:29-34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3B157F-8F09-40BB-AF7A-CBD2F31BB188}"/>
              </a:ext>
            </a:extLst>
          </p:cNvPr>
          <p:cNvSpPr/>
          <p:nvPr/>
        </p:nvSpPr>
        <p:spPr>
          <a:xfrm>
            <a:off x="8864082" y="0"/>
            <a:ext cx="8864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6CA2F2-E867-4063-82FB-4E055175F892}"/>
              </a:ext>
            </a:extLst>
          </p:cNvPr>
          <p:cNvSpPr txBox="1"/>
          <p:nvPr/>
        </p:nvSpPr>
        <p:spPr>
          <a:xfrm>
            <a:off x="0" y="6550088"/>
            <a:ext cx="975049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Richie Thetford														    www.thetfordcountry.com</a:t>
            </a:r>
          </a:p>
        </p:txBody>
      </p:sp>
      <p:pic>
        <p:nvPicPr>
          <p:cNvPr id="7" name="Picture 6" descr="A close up of a womans face&#10;&#10;Description automatically generated">
            <a:extLst>
              <a:ext uri="{FF2B5EF4-FFF2-40B4-BE49-F238E27FC236}">
                <a16:creationId xmlns:a16="http://schemas.microsoft.com/office/drawing/2014/main" id="{6B4DA2BA-0BB7-4218-903B-94DE3A06BB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3924" y="3125743"/>
            <a:ext cx="3936566" cy="34242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38043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7FEF4-63E5-4369-B283-B84F0FCCF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7949" y="61603"/>
            <a:ext cx="7549235" cy="1077229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>
                <a:latin typeface="Calibri" panose="020F0502020204030204" pitchFamily="34" charset="0"/>
                <a:cs typeface="Calibri" panose="020F0502020204030204" pitchFamily="34" charset="0"/>
              </a:rPr>
              <a:t>The Temporary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88DFC-85A0-4269-8E19-C4A8EA30B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7949" y="1063690"/>
            <a:ext cx="7642541" cy="398417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Esau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Genesis 25:32-34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Rich young ruler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19:16-22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Rich Farmer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Luke 12:16-21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DA0FDD8-8C55-4C70-BCCC-15DB6A35A805}"/>
              </a:ext>
            </a:extLst>
          </p:cNvPr>
          <p:cNvSpPr/>
          <p:nvPr/>
        </p:nvSpPr>
        <p:spPr>
          <a:xfrm>
            <a:off x="9750490" y="0"/>
            <a:ext cx="16888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3AEE0F-0C2F-499B-A807-58955574BFF8}"/>
              </a:ext>
            </a:extLst>
          </p:cNvPr>
          <p:cNvSpPr txBox="1"/>
          <p:nvPr/>
        </p:nvSpPr>
        <p:spPr>
          <a:xfrm>
            <a:off x="0" y="6550088"/>
            <a:ext cx="975049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Richie Thetford														    www.thetfordcountry.com</a:t>
            </a:r>
          </a:p>
        </p:txBody>
      </p:sp>
      <p:pic>
        <p:nvPicPr>
          <p:cNvPr id="7" name="Picture 6" descr="A picture containing table, food&#10;&#10;Description automatically generated">
            <a:extLst>
              <a:ext uri="{FF2B5EF4-FFF2-40B4-BE49-F238E27FC236}">
                <a16:creationId xmlns:a16="http://schemas.microsoft.com/office/drawing/2014/main" id="{FB5D3F6A-FF43-4317-AB27-9B1C86DBA2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9894" y="3695040"/>
            <a:ext cx="3603941" cy="2743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77525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7FEF4-63E5-4369-B283-B84F0FCCF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1296" y="83979"/>
            <a:ext cx="7829149" cy="1077229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>
                <a:latin typeface="Calibri" panose="020F0502020204030204" pitchFamily="34" charset="0"/>
                <a:cs typeface="Calibri" panose="020F0502020204030204" pitchFamily="34" charset="0"/>
              </a:rPr>
              <a:t>Our Birthright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88DFC-85A0-4269-8E19-C4A8EA30B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1296" y="1035692"/>
            <a:ext cx="7689194" cy="543042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Children of God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John 3:1-2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Bought with a price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Corinthians 6:19-20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Heirs of God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Galatians 3:26-27; Romans 8:16-17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Citizenship in heaven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Philippians 3:20-21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DA0FDD8-8C55-4C70-BCCC-15DB6A35A805}"/>
              </a:ext>
            </a:extLst>
          </p:cNvPr>
          <p:cNvSpPr/>
          <p:nvPr/>
        </p:nvSpPr>
        <p:spPr>
          <a:xfrm>
            <a:off x="9750490" y="0"/>
            <a:ext cx="16888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3AEE0F-0C2F-499B-A807-58955574BFF8}"/>
              </a:ext>
            </a:extLst>
          </p:cNvPr>
          <p:cNvSpPr txBox="1"/>
          <p:nvPr/>
        </p:nvSpPr>
        <p:spPr>
          <a:xfrm>
            <a:off x="0" y="6550088"/>
            <a:ext cx="975049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Richie Thetford														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464453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7FEF4-63E5-4369-B283-B84F0FCCF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8620" y="74648"/>
            <a:ext cx="7829149" cy="1077229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>
                <a:latin typeface="Calibri" panose="020F0502020204030204" pitchFamily="34" charset="0"/>
                <a:cs typeface="Calibri" panose="020F0502020204030204" pitchFamily="34" charset="0"/>
              </a:rPr>
              <a:t>The Eternal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88DFC-85A0-4269-8E19-C4A8EA30B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1296" y="1035692"/>
            <a:ext cx="7689194" cy="543042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Treasures in heaven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6:19-21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Seek first the kingdom of God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Matthew 6:33-34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Set your minds on things above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Colossians 3:1-2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Look to things eternal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Corinthians 4:16-18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DA0FDD8-8C55-4C70-BCCC-15DB6A35A805}"/>
              </a:ext>
            </a:extLst>
          </p:cNvPr>
          <p:cNvSpPr/>
          <p:nvPr/>
        </p:nvSpPr>
        <p:spPr>
          <a:xfrm>
            <a:off x="9750490" y="0"/>
            <a:ext cx="16888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3AEE0F-0C2F-499B-A807-58955574BFF8}"/>
              </a:ext>
            </a:extLst>
          </p:cNvPr>
          <p:cNvSpPr txBox="1"/>
          <p:nvPr/>
        </p:nvSpPr>
        <p:spPr>
          <a:xfrm>
            <a:off x="0" y="6550088"/>
            <a:ext cx="975049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Richie Thetford														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51156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113</TotalTime>
  <Words>170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MS Shell Dlg 2</vt:lpstr>
      <vt:lpstr>Segoe UI Semibold</vt:lpstr>
      <vt:lpstr>Wingdings</vt:lpstr>
      <vt:lpstr>Wingdings 3</vt:lpstr>
      <vt:lpstr>Madison</vt:lpstr>
      <vt:lpstr>Earthly and the Eternal</vt:lpstr>
      <vt:lpstr>The Temporary</vt:lpstr>
      <vt:lpstr>Our Birthright</vt:lpstr>
      <vt:lpstr>The Eternal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Earthly and the Eternal</dc:title>
  <dc:creator>Richard Thetford</dc:creator>
  <cp:lastModifiedBy>Richard Thetford</cp:lastModifiedBy>
  <cp:revision>11</cp:revision>
  <dcterms:created xsi:type="dcterms:W3CDTF">2020-05-13T19:50:22Z</dcterms:created>
  <dcterms:modified xsi:type="dcterms:W3CDTF">2020-05-31T20:20:02Z</dcterms:modified>
</cp:coreProperties>
</file>