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147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067448-E5BF-465F-9D71-83889D29712D}" type="datetimeFigureOut">
              <a:rPr lang="en-US" smtClean="0"/>
              <a:t>9/26/2015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8B0CC-A88C-433B-8405-9926C1F75387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1207293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7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067448-E5BF-465F-9D71-83889D29712D}" type="datetimeFigureOut">
              <a:rPr lang="en-US" smtClean="0"/>
              <a:t>9/26/2015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8B0CC-A88C-433B-8405-9926C1F753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584207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7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4779"/>
            <a:ext cx="1971675" cy="575742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4779"/>
            <a:ext cx="5800725" cy="5757420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067448-E5BF-465F-9D71-83889D29712D}" type="datetimeFigureOut">
              <a:rPr lang="en-US" smtClean="0"/>
              <a:t>9/26/2015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8B0CC-A88C-433B-8405-9926C1F753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180919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7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067448-E5BF-465F-9D71-83889D29712D}" type="datetimeFigureOut">
              <a:rPr lang="en-US" smtClean="0"/>
              <a:t>9/26/2015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8B0CC-A88C-433B-8405-9926C1F753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135557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7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067448-E5BF-465F-9D71-83889D29712D}" type="datetimeFigureOut">
              <a:rPr lang="en-US" smtClean="0"/>
              <a:t>9/26/2015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8B0CC-A88C-433B-8405-9926C1F75387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2529848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7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4"/>
            <a:ext cx="370332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6"/>
            <a:ext cx="3703320" cy="402335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067448-E5BF-465F-9D71-83889D29712D}" type="datetimeFigureOut">
              <a:rPr lang="en-US" smtClean="0"/>
              <a:t>9/26/2015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8B0CC-A88C-433B-8405-9926C1F753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383720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7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286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286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067448-E5BF-465F-9D71-83889D29712D}" type="datetimeFigureOut">
              <a:rPr lang="en-US" smtClean="0"/>
              <a:t>9/26/2015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8B0CC-A88C-433B-8405-9926C1F753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430855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7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067448-E5BF-465F-9D71-83889D29712D}" type="datetimeFigureOut">
              <a:rPr lang="en-US" smtClean="0"/>
              <a:t>9/26/2015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8B0CC-A88C-433B-8405-9926C1F753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124610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7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067448-E5BF-465F-9D71-83889D29712D}" type="datetimeFigureOut">
              <a:rPr lang="en-US" smtClean="0"/>
              <a:t>9/26/2015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8B0CC-A88C-433B-8405-9926C1F753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725011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7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60237" y="731520"/>
            <a:ext cx="5009393" cy="5257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fld id="{8C067448-E5BF-465F-9D71-83889D29712D}" type="datetimeFigureOut">
              <a:rPr lang="en-US" smtClean="0"/>
              <a:t>9/26/2015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E08B0CC-A88C-433B-8405-9926C1F753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801991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7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9520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59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067448-E5BF-465F-9D71-83889D29712D}" type="datetimeFigureOut">
              <a:rPr lang="en-US" smtClean="0"/>
              <a:t>9/26/2015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8B0CC-A88C-433B-8405-9926C1F753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531549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7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5"/>
            <a:ext cx="9144001" cy="65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8C067448-E5BF-465F-9D71-83889D29712D}" type="datetimeFigureOut">
              <a:rPr lang="en-US" smtClean="0"/>
              <a:t>9/26/2015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CE08B0CC-A88C-433B-8405-9926C1F75387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663082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7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16080" y="189468"/>
            <a:ext cx="4711841" cy="305623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6742" y="2323070"/>
            <a:ext cx="8759549" cy="2010033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Duties of </a:t>
            </a:r>
            <a:r>
              <a:rPr lang="en-US" b="1" dirty="0" smtClean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Christians</a:t>
            </a:r>
            <a:endParaRPr lang="en-US" b="1" dirty="0">
              <a:solidFill>
                <a:schemeClr val="tx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38897" y="4539048"/>
            <a:ext cx="8707395" cy="1392194"/>
          </a:xfrm>
        </p:spPr>
        <p:txBody>
          <a:bodyPr>
            <a:noAutofit/>
          </a:bodyPr>
          <a:lstStyle/>
          <a:p>
            <a:pPr algn="ctr"/>
            <a:r>
              <a:rPr lang="en-US" sz="3200" dirty="0" smtClean="0">
                <a:latin typeface="Segoe UI" panose="020B0502040204020203" pitchFamily="34" charset="0"/>
                <a:cs typeface="Segoe UI" panose="020B0502040204020203" pitchFamily="34" charset="0"/>
              </a:rPr>
              <a:t>“watch</a:t>
            </a:r>
            <a:r>
              <a:rPr lang="en-US" sz="3200" dirty="0">
                <a:latin typeface="Segoe UI" panose="020B0502040204020203" pitchFamily="34" charset="0"/>
                <a:cs typeface="Segoe UI" panose="020B0502040204020203" pitchFamily="34" charset="0"/>
              </a:rPr>
              <a:t>, stand fast in the faith, be brave, be strong. Let all that you do be done with love.”</a:t>
            </a:r>
          </a:p>
        </p:txBody>
      </p:sp>
      <p:sp>
        <p:nvSpPr>
          <p:cNvPr id="5" name="Rectangle 4"/>
          <p:cNvSpPr/>
          <p:nvPr/>
        </p:nvSpPr>
        <p:spPr>
          <a:xfrm>
            <a:off x="8238" y="0"/>
            <a:ext cx="9135762" cy="9885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0" y="8239"/>
            <a:ext cx="98854" cy="632665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045145" y="49428"/>
            <a:ext cx="98854" cy="632665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0" y="6557320"/>
            <a:ext cx="914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Richie </a:t>
            </a:r>
            <a:r>
              <a:rPr lang="en-US" sz="1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Thetford				</a:t>
            </a:r>
            <a:r>
              <a:rPr lang="en-US" sz="1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             </a:t>
            </a:r>
            <a:r>
              <a:rPr lang="en-US" sz="1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	    </a:t>
            </a:r>
            <a:r>
              <a:rPr lang="en-US" sz="1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                         </a:t>
            </a:r>
            <a:r>
              <a:rPr lang="en-US" sz="1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www.thetfordcountry.com</a:t>
            </a:r>
          </a:p>
        </p:txBody>
      </p:sp>
    </p:spTree>
    <p:extLst>
      <p:ext uri="{BB962C8B-B14F-4D97-AF65-F5344CB8AC3E}">
        <p14:creationId xmlns:p14="http://schemas.microsoft.com/office/powerpoint/2010/main" val="5457386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7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Watch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184" y="1845734"/>
            <a:ext cx="9417495" cy="4439736"/>
          </a:xfrm>
        </p:spPr>
        <p:txBody>
          <a:bodyPr>
            <a:noAutofit/>
          </a:bodyPr>
          <a:lstStyle/>
          <a:p>
            <a:pPr lvl="1">
              <a:buFont typeface="Wingdings" panose="05000000000000000000" pitchFamily="2" charset="2"/>
              <a:buChar char="v"/>
            </a:pPr>
            <a:r>
              <a:rPr lang="en-US" sz="3200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For the second coming of Christ</a:t>
            </a:r>
          </a:p>
          <a:p>
            <a:pPr lvl="2">
              <a:buFont typeface="Wingdings" panose="05000000000000000000" pitchFamily="2" charset="2"/>
              <a:buChar char="v"/>
            </a:pPr>
            <a:r>
              <a:rPr lang="en-US" sz="2800" dirty="0">
                <a:solidFill>
                  <a:srgbClr val="C000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Mark 13:35-37</a:t>
            </a:r>
          </a:p>
          <a:p>
            <a:pPr lvl="2">
              <a:buFont typeface="Wingdings" panose="05000000000000000000" pitchFamily="2" charset="2"/>
              <a:buChar char="v"/>
            </a:pPr>
            <a:r>
              <a:rPr lang="en-US" sz="2800" dirty="0">
                <a:solidFill>
                  <a:srgbClr val="C000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1 Thessalonians 5:6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US" sz="3200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For those we might teach</a:t>
            </a:r>
          </a:p>
          <a:p>
            <a:pPr lvl="2">
              <a:buFont typeface="Wingdings" panose="05000000000000000000" pitchFamily="2" charset="2"/>
              <a:buChar char="v"/>
            </a:pPr>
            <a:r>
              <a:rPr lang="en-US" sz="2800" dirty="0">
                <a:solidFill>
                  <a:srgbClr val="C000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John 4:35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US" sz="3200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For false teachers</a:t>
            </a:r>
          </a:p>
          <a:p>
            <a:pPr lvl="2">
              <a:buFont typeface="Wingdings" panose="05000000000000000000" pitchFamily="2" charset="2"/>
              <a:buChar char="v"/>
            </a:pPr>
            <a:r>
              <a:rPr lang="en-US" sz="2800" dirty="0">
                <a:solidFill>
                  <a:srgbClr val="C000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1 John 4:1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US" sz="3200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Our temper, tongue and speech</a:t>
            </a:r>
          </a:p>
          <a:p>
            <a:pPr lvl="2">
              <a:buFont typeface="Wingdings" panose="05000000000000000000" pitchFamily="2" charset="2"/>
              <a:buChar char="v"/>
            </a:pPr>
            <a:r>
              <a:rPr lang="en-US" sz="2800" dirty="0">
                <a:solidFill>
                  <a:srgbClr val="C000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James 1:19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07517" y="2290118"/>
            <a:ext cx="2479963" cy="371994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9" name="Rectangle 8"/>
          <p:cNvSpPr/>
          <p:nvPr/>
        </p:nvSpPr>
        <p:spPr>
          <a:xfrm>
            <a:off x="8238" y="0"/>
            <a:ext cx="9135762" cy="9885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0" y="8239"/>
            <a:ext cx="98854" cy="632665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9045145" y="49428"/>
            <a:ext cx="98854" cy="632665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0" y="6557320"/>
            <a:ext cx="914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Richie </a:t>
            </a:r>
            <a:r>
              <a:rPr lang="en-US" sz="1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Thetford				</a:t>
            </a:r>
            <a:r>
              <a:rPr lang="en-US" sz="1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             </a:t>
            </a:r>
            <a:r>
              <a:rPr lang="en-US" sz="1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	    </a:t>
            </a:r>
            <a:r>
              <a:rPr lang="en-US" sz="1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                         </a:t>
            </a:r>
            <a:r>
              <a:rPr lang="en-US" sz="1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www.thetfordcountry.com</a:t>
            </a:r>
          </a:p>
        </p:txBody>
      </p:sp>
    </p:spTree>
    <p:extLst>
      <p:ext uri="{BB962C8B-B14F-4D97-AF65-F5344CB8AC3E}">
        <p14:creationId xmlns:p14="http://schemas.microsoft.com/office/powerpoint/2010/main" val="131039283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7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00"/>
                            </p:stCondLst>
                            <p:childTnLst>
                              <p:par>
                                <p:cTn id="43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500"/>
                            </p:stCondLst>
                            <p:childTnLst>
                              <p:par>
                                <p:cTn id="56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Stand Fast in the Faith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9470" y="1845734"/>
            <a:ext cx="9442209" cy="4439736"/>
          </a:xfrm>
        </p:spPr>
        <p:txBody>
          <a:bodyPr>
            <a:noAutofit/>
          </a:bodyPr>
          <a:lstStyle/>
          <a:p>
            <a:pPr lvl="1">
              <a:buFont typeface="Wingdings" panose="05000000000000000000" pitchFamily="2" charset="2"/>
              <a:buChar char="v"/>
            </a:pPr>
            <a:r>
              <a:rPr lang="en-US" sz="3200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Always take a stand</a:t>
            </a:r>
          </a:p>
          <a:p>
            <a:pPr lvl="2">
              <a:buFont typeface="Wingdings" panose="05000000000000000000" pitchFamily="2" charset="2"/>
              <a:buChar char="v"/>
            </a:pPr>
            <a:r>
              <a:rPr lang="en-US" sz="2800" dirty="0">
                <a:solidFill>
                  <a:srgbClr val="C000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Ephesians 6:11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US" sz="3200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Put on the </a:t>
            </a:r>
            <a:r>
              <a:rPr lang="en-US" sz="3200" dirty="0" smtClean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armor</a:t>
            </a:r>
            <a:br>
              <a:rPr lang="en-US" sz="3200" dirty="0" smtClean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en-US" sz="3200" dirty="0" smtClean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 of </a:t>
            </a:r>
            <a:r>
              <a:rPr lang="en-US" sz="3200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a Christian</a:t>
            </a:r>
          </a:p>
          <a:p>
            <a:pPr lvl="2">
              <a:buFont typeface="Wingdings" panose="05000000000000000000" pitchFamily="2" charset="2"/>
              <a:buChar char="v"/>
            </a:pPr>
            <a:r>
              <a:rPr lang="en-US" sz="2800" dirty="0">
                <a:solidFill>
                  <a:srgbClr val="C000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Ephesians 6:13-14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US" sz="3200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Source of our </a:t>
            </a:r>
            <a:r>
              <a:rPr lang="en-US" sz="3200" dirty="0" smtClean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strength</a:t>
            </a:r>
            <a:br>
              <a:rPr lang="en-US" sz="3200" dirty="0" smtClean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en-US" sz="3200" dirty="0" smtClean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 is </a:t>
            </a:r>
            <a:r>
              <a:rPr lang="en-US" sz="3200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the Lord</a:t>
            </a:r>
          </a:p>
          <a:p>
            <a:pPr lvl="2">
              <a:buFont typeface="Wingdings" panose="05000000000000000000" pitchFamily="2" charset="2"/>
              <a:buChar char="v"/>
            </a:pPr>
            <a:r>
              <a:rPr lang="en-US" sz="2800" dirty="0">
                <a:solidFill>
                  <a:srgbClr val="C000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Philippians 4:1</a:t>
            </a:r>
          </a:p>
          <a:p>
            <a:pPr lvl="2">
              <a:buFont typeface="Wingdings" panose="05000000000000000000" pitchFamily="2" charset="2"/>
              <a:buChar char="v"/>
            </a:pPr>
            <a:r>
              <a:rPr lang="en-US" sz="2800" dirty="0">
                <a:solidFill>
                  <a:srgbClr val="C000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Philippians 4:13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60188" y="1959782"/>
            <a:ext cx="2739467" cy="412570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9" name="Rectangle 8"/>
          <p:cNvSpPr/>
          <p:nvPr/>
        </p:nvSpPr>
        <p:spPr>
          <a:xfrm>
            <a:off x="8238" y="0"/>
            <a:ext cx="9135762" cy="9885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0" y="8239"/>
            <a:ext cx="98854" cy="632665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9045145" y="49428"/>
            <a:ext cx="98854" cy="632665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0" y="6557320"/>
            <a:ext cx="914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Richie </a:t>
            </a:r>
            <a:r>
              <a:rPr lang="en-US" sz="1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Thetford				</a:t>
            </a:r>
            <a:r>
              <a:rPr lang="en-US" sz="1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             </a:t>
            </a:r>
            <a:r>
              <a:rPr lang="en-US" sz="1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	    </a:t>
            </a:r>
            <a:r>
              <a:rPr lang="en-US" sz="1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                         </a:t>
            </a:r>
            <a:r>
              <a:rPr lang="en-US" sz="1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www.thetfordcountry.com</a:t>
            </a:r>
          </a:p>
        </p:txBody>
      </p:sp>
    </p:spTree>
    <p:extLst>
      <p:ext uri="{BB962C8B-B14F-4D97-AF65-F5344CB8AC3E}">
        <p14:creationId xmlns:p14="http://schemas.microsoft.com/office/powerpoint/2010/main" val="272803908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7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00"/>
                            </p:stCondLst>
                            <p:childTnLst>
                              <p:par>
                                <p:cTn id="30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Be Brave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5946" y="1845734"/>
            <a:ext cx="9425733" cy="4439736"/>
          </a:xfrm>
        </p:spPr>
        <p:txBody>
          <a:bodyPr>
            <a:noAutofit/>
          </a:bodyPr>
          <a:lstStyle/>
          <a:p>
            <a:pPr lvl="1">
              <a:buFont typeface="Wingdings" panose="05000000000000000000" pitchFamily="2" charset="2"/>
              <a:buChar char="v"/>
            </a:pPr>
            <a:r>
              <a:rPr lang="en-US" sz="3200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Act like one is </a:t>
            </a:r>
            <a:r>
              <a:rPr lang="en-US" sz="3200" dirty="0" smtClean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supposed</a:t>
            </a:r>
            <a:br>
              <a:rPr lang="en-US" sz="3200" dirty="0" smtClean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en-US" sz="3200" dirty="0" smtClean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 </a:t>
            </a:r>
            <a:r>
              <a:rPr lang="en-US" sz="3200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to act</a:t>
            </a:r>
          </a:p>
          <a:p>
            <a:pPr lvl="2">
              <a:buFont typeface="Wingdings" panose="05000000000000000000" pitchFamily="2" charset="2"/>
              <a:buChar char="v"/>
            </a:pPr>
            <a:r>
              <a:rPr lang="en-US" sz="2800" dirty="0">
                <a:solidFill>
                  <a:srgbClr val="C000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Ephesians 4:14</a:t>
            </a:r>
          </a:p>
          <a:p>
            <a:pPr lvl="2">
              <a:buFont typeface="Wingdings" panose="05000000000000000000" pitchFamily="2" charset="2"/>
              <a:buChar char="v"/>
            </a:pPr>
            <a:r>
              <a:rPr lang="en-US" sz="2800" dirty="0">
                <a:solidFill>
                  <a:srgbClr val="C000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1 Corinthians 13:11</a:t>
            </a:r>
          </a:p>
          <a:p>
            <a:pPr lvl="2">
              <a:buFont typeface="Wingdings" panose="05000000000000000000" pitchFamily="2" charset="2"/>
              <a:buChar char="v"/>
            </a:pPr>
            <a:r>
              <a:rPr lang="en-US" sz="2800" dirty="0">
                <a:solidFill>
                  <a:srgbClr val="C000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1 Corinthians 14:20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5297" y="1950096"/>
            <a:ext cx="3138616" cy="418482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9" name="Rectangle 8"/>
          <p:cNvSpPr/>
          <p:nvPr/>
        </p:nvSpPr>
        <p:spPr>
          <a:xfrm>
            <a:off x="8238" y="0"/>
            <a:ext cx="9135762" cy="9885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0" y="8239"/>
            <a:ext cx="98854" cy="632665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9045145" y="49428"/>
            <a:ext cx="98854" cy="632665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0" y="6557320"/>
            <a:ext cx="914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Richie </a:t>
            </a:r>
            <a:r>
              <a:rPr lang="en-US" sz="1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Thetford				</a:t>
            </a:r>
            <a:r>
              <a:rPr lang="en-US" sz="1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             </a:t>
            </a:r>
            <a:r>
              <a:rPr lang="en-US" sz="1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	    </a:t>
            </a:r>
            <a:r>
              <a:rPr lang="en-US" sz="1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                         </a:t>
            </a:r>
            <a:r>
              <a:rPr lang="en-US" sz="1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www.thetfordcountry.com</a:t>
            </a:r>
          </a:p>
        </p:txBody>
      </p:sp>
    </p:spTree>
    <p:extLst>
      <p:ext uri="{BB962C8B-B14F-4D97-AF65-F5344CB8AC3E}">
        <p14:creationId xmlns:p14="http://schemas.microsoft.com/office/powerpoint/2010/main" val="371446533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7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Be Strong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7708" y="1845734"/>
            <a:ext cx="9433971" cy="4439736"/>
          </a:xfrm>
        </p:spPr>
        <p:txBody>
          <a:bodyPr>
            <a:noAutofit/>
          </a:bodyPr>
          <a:lstStyle/>
          <a:p>
            <a:pPr lvl="1">
              <a:buFont typeface="Wingdings" panose="05000000000000000000" pitchFamily="2" charset="2"/>
              <a:buChar char="v"/>
            </a:pPr>
            <a:r>
              <a:rPr lang="en-US" sz="3200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God expects His </a:t>
            </a:r>
            <a:r>
              <a:rPr lang="en-US" sz="3200" dirty="0" smtClean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people</a:t>
            </a:r>
            <a:br>
              <a:rPr lang="en-US" sz="3200" dirty="0" smtClean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en-US" sz="3200" dirty="0" smtClean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 </a:t>
            </a:r>
            <a:r>
              <a:rPr lang="en-US" sz="3200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to be strong</a:t>
            </a:r>
          </a:p>
          <a:p>
            <a:pPr lvl="2">
              <a:buFont typeface="Wingdings" panose="05000000000000000000" pitchFamily="2" charset="2"/>
              <a:buChar char="v"/>
            </a:pPr>
            <a:r>
              <a:rPr lang="en-US" sz="2800" dirty="0">
                <a:solidFill>
                  <a:srgbClr val="C000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Joshua 1:6-9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US" sz="3200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All must be strong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US" sz="3200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Be courageous and strong</a:t>
            </a:r>
          </a:p>
          <a:p>
            <a:pPr lvl="2">
              <a:buFont typeface="Wingdings" panose="05000000000000000000" pitchFamily="2" charset="2"/>
              <a:buChar char="v"/>
            </a:pPr>
            <a:r>
              <a:rPr lang="en-US" sz="2800" dirty="0">
                <a:solidFill>
                  <a:srgbClr val="C000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Hebrews 5:12-14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61496" y="1959782"/>
            <a:ext cx="2771110" cy="415176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9" name="Rectangle 8"/>
          <p:cNvSpPr/>
          <p:nvPr/>
        </p:nvSpPr>
        <p:spPr>
          <a:xfrm>
            <a:off x="8238" y="0"/>
            <a:ext cx="9135762" cy="9885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0" y="8239"/>
            <a:ext cx="98854" cy="632665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9045145" y="49428"/>
            <a:ext cx="98854" cy="632665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0" y="6557320"/>
            <a:ext cx="914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Richie </a:t>
            </a:r>
            <a:r>
              <a:rPr lang="en-US" sz="1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Thetford				</a:t>
            </a:r>
            <a:r>
              <a:rPr lang="en-US" sz="1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             </a:t>
            </a:r>
            <a:r>
              <a:rPr lang="en-US" sz="1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	    </a:t>
            </a:r>
            <a:r>
              <a:rPr lang="en-US" sz="1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                         </a:t>
            </a:r>
            <a:r>
              <a:rPr lang="en-US" sz="1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www.thetfordcountry.com</a:t>
            </a:r>
          </a:p>
        </p:txBody>
      </p:sp>
    </p:spTree>
    <p:extLst>
      <p:ext uri="{BB962C8B-B14F-4D97-AF65-F5344CB8AC3E}">
        <p14:creationId xmlns:p14="http://schemas.microsoft.com/office/powerpoint/2010/main" val="297383022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7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5400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Let All That You Do Be Done in Love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7708" y="1845734"/>
            <a:ext cx="9433971" cy="4439736"/>
          </a:xfrm>
        </p:spPr>
        <p:txBody>
          <a:bodyPr>
            <a:noAutofit/>
          </a:bodyPr>
          <a:lstStyle/>
          <a:p>
            <a:pPr lvl="1">
              <a:buFont typeface="Wingdings" panose="05000000000000000000" pitchFamily="2" charset="2"/>
              <a:buChar char="v"/>
            </a:pPr>
            <a:r>
              <a:rPr lang="en-US" sz="3200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Love must underlie what we do</a:t>
            </a:r>
          </a:p>
          <a:p>
            <a:pPr lvl="2">
              <a:buFont typeface="Wingdings" panose="05000000000000000000" pitchFamily="2" charset="2"/>
              <a:buChar char="v"/>
            </a:pPr>
            <a:r>
              <a:rPr lang="en-US" sz="2800" dirty="0">
                <a:solidFill>
                  <a:srgbClr val="C000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1 Corinthians 13:1-3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US" sz="3200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Love seen in our obedience</a:t>
            </a:r>
          </a:p>
          <a:p>
            <a:pPr lvl="2">
              <a:buFont typeface="Wingdings" panose="05000000000000000000" pitchFamily="2" charset="2"/>
              <a:buChar char="v"/>
            </a:pPr>
            <a:r>
              <a:rPr lang="en-US" sz="2800" dirty="0">
                <a:solidFill>
                  <a:srgbClr val="C000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John 14:15</a:t>
            </a:r>
          </a:p>
          <a:p>
            <a:pPr lvl="2">
              <a:buFont typeface="Wingdings" panose="05000000000000000000" pitchFamily="2" charset="2"/>
              <a:buChar char="v"/>
            </a:pPr>
            <a:r>
              <a:rPr lang="en-US" sz="2800" dirty="0">
                <a:solidFill>
                  <a:srgbClr val="C000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1 John 5:3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US" sz="3200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Love must be real</a:t>
            </a:r>
          </a:p>
          <a:p>
            <a:pPr lvl="2">
              <a:buFont typeface="Wingdings" panose="05000000000000000000" pitchFamily="2" charset="2"/>
              <a:buChar char="v"/>
            </a:pPr>
            <a:r>
              <a:rPr lang="en-US" sz="2800" dirty="0">
                <a:solidFill>
                  <a:srgbClr val="C000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1 John 3:18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US" sz="3200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Too many love self too much</a:t>
            </a:r>
          </a:p>
          <a:p>
            <a:pPr lvl="2">
              <a:buFont typeface="Wingdings" panose="05000000000000000000" pitchFamily="2" charset="2"/>
              <a:buChar char="v"/>
            </a:pPr>
            <a:r>
              <a:rPr lang="en-US" sz="2800" dirty="0">
                <a:solidFill>
                  <a:srgbClr val="C000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2 Timothy 3:2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02638" y="2403969"/>
            <a:ext cx="2943654" cy="372498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9" name="Rectangle 8"/>
          <p:cNvSpPr/>
          <p:nvPr/>
        </p:nvSpPr>
        <p:spPr>
          <a:xfrm>
            <a:off x="8238" y="0"/>
            <a:ext cx="9135762" cy="9885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0" y="8239"/>
            <a:ext cx="98854" cy="632665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9045145" y="49428"/>
            <a:ext cx="98854" cy="632665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0" y="6557320"/>
            <a:ext cx="914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Richie </a:t>
            </a:r>
            <a:r>
              <a:rPr lang="en-US" sz="1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Thetford				</a:t>
            </a:r>
            <a:r>
              <a:rPr lang="en-US" sz="1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             </a:t>
            </a:r>
            <a:r>
              <a:rPr lang="en-US" sz="1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	    </a:t>
            </a:r>
            <a:r>
              <a:rPr lang="en-US" sz="1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                         </a:t>
            </a:r>
            <a:r>
              <a:rPr lang="en-US" sz="1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www.thetfordcountry.com</a:t>
            </a:r>
          </a:p>
        </p:txBody>
      </p:sp>
    </p:spTree>
    <p:extLst>
      <p:ext uri="{BB962C8B-B14F-4D97-AF65-F5344CB8AC3E}">
        <p14:creationId xmlns:p14="http://schemas.microsoft.com/office/powerpoint/2010/main" val="54807962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7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00"/>
                            </p:stCondLst>
                            <p:childTnLst>
                              <p:par>
                                <p:cTn id="43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5400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Let All That You Do Be Done in Love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5946" y="1845734"/>
            <a:ext cx="9425733" cy="4439736"/>
          </a:xfrm>
        </p:spPr>
        <p:txBody>
          <a:bodyPr>
            <a:noAutofit/>
          </a:bodyPr>
          <a:lstStyle/>
          <a:p>
            <a:pPr lvl="1">
              <a:buFont typeface="Wingdings" panose="05000000000000000000" pitchFamily="2" charset="2"/>
              <a:buChar char="v"/>
            </a:pPr>
            <a:r>
              <a:rPr lang="en-US" sz="3200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Pleasures take the top spot</a:t>
            </a:r>
          </a:p>
          <a:p>
            <a:pPr lvl="2">
              <a:buFont typeface="Wingdings" panose="05000000000000000000" pitchFamily="2" charset="2"/>
              <a:buChar char="v"/>
            </a:pPr>
            <a:r>
              <a:rPr lang="en-US" sz="2800" dirty="0">
                <a:solidFill>
                  <a:srgbClr val="C000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2 Timothy 3:4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US" sz="3200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Our enemies are to be loved</a:t>
            </a:r>
          </a:p>
          <a:p>
            <a:pPr lvl="2">
              <a:buFont typeface="Wingdings" panose="05000000000000000000" pitchFamily="2" charset="2"/>
              <a:buChar char="v"/>
            </a:pPr>
            <a:r>
              <a:rPr lang="en-US" sz="2800" dirty="0">
                <a:solidFill>
                  <a:srgbClr val="C000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Matthew 5:44-46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US" sz="3200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Must receive the </a:t>
            </a:r>
            <a:r>
              <a:rPr lang="en-US" sz="3200" dirty="0" smtClean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love</a:t>
            </a:r>
            <a:br>
              <a:rPr lang="en-US" sz="3200" dirty="0" smtClean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en-US" sz="3200" dirty="0" smtClean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 </a:t>
            </a:r>
            <a:r>
              <a:rPr lang="en-US" sz="3200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of the TRUTH</a:t>
            </a:r>
          </a:p>
          <a:p>
            <a:pPr lvl="2">
              <a:buFont typeface="Wingdings" panose="05000000000000000000" pitchFamily="2" charset="2"/>
              <a:buChar char="v"/>
            </a:pPr>
            <a:r>
              <a:rPr lang="en-US" sz="2800" dirty="0">
                <a:solidFill>
                  <a:srgbClr val="C000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2 Thessalonians 2:9-12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30601" y="1925110"/>
            <a:ext cx="2851434" cy="422142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0" name="Rectangle 9"/>
          <p:cNvSpPr/>
          <p:nvPr/>
        </p:nvSpPr>
        <p:spPr>
          <a:xfrm>
            <a:off x="8238" y="0"/>
            <a:ext cx="9135762" cy="9885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0" y="8239"/>
            <a:ext cx="98854" cy="632665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9045145" y="49428"/>
            <a:ext cx="98854" cy="632665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0" y="6557320"/>
            <a:ext cx="914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Richie </a:t>
            </a:r>
            <a:r>
              <a:rPr lang="en-US" sz="1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Thetford				</a:t>
            </a:r>
            <a:r>
              <a:rPr lang="en-US" sz="1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             </a:t>
            </a:r>
            <a:r>
              <a:rPr lang="en-US" sz="1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	    </a:t>
            </a:r>
            <a:r>
              <a:rPr lang="en-US" sz="1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                         </a:t>
            </a:r>
            <a:r>
              <a:rPr lang="en-US" sz="1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www.thetfordcountry.com</a:t>
            </a:r>
          </a:p>
        </p:txBody>
      </p:sp>
    </p:spTree>
    <p:extLst>
      <p:ext uri="{BB962C8B-B14F-4D97-AF65-F5344CB8AC3E}">
        <p14:creationId xmlns:p14="http://schemas.microsoft.com/office/powerpoint/2010/main" val="56545191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7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Conclusion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14183" y="2001795"/>
            <a:ext cx="4942703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>
                <a:latin typeface="Segoe UI" panose="020B0502040204020203" pitchFamily="34" charset="0"/>
                <a:cs typeface="Segoe UI" panose="020B0502040204020203" pitchFamily="34" charset="0"/>
              </a:rPr>
              <a:t>In </a:t>
            </a:r>
            <a:r>
              <a:rPr lang="en-US" sz="4800" b="1" dirty="0">
                <a:latin typeface="Segoe UI" panose="020B0502040204020203" pitchFamily="34" charset="0"/>
                <a:cs typeface="Segoe UI" panose="020B0502040204020203" pitchFamily="34" charset="0"/>
              </a:rPr>
              <a:t>doctrine</a:t>
            </a:r>
            <a:r>
              <a:rPr lang="en-US" sz="4800" dirty="0">
                <a:latin typeface="Segoe UI" panose="020B0502040204020203" pitchFamily="34" charset="0"/>
                <a:cs typeface="Segoe UI" panose="020B0502040204020203" pitchFamily="34" charset="0"/>
              </a:rPr>
              <a:t> only</a:t>
            </a:r>
          </a:p>
          <a:p>
            <a:r>
              <a:rPr lang="en-US" sz="4800" dirty="0">
                <a:latin typeface="Segoe UI" panose="020B0502040204020203" pitchFamily="34" charset="0"/>
                <a:cs typeface="Segoe UI" panose="020B0502040204020203" pitchFamily="34" charset="0"/>
              </a:rPr>
              <a:t>In </a:t>
            </a:r>
            <a:r>
              <a:rPr lang="en-US" sz="4800" b="1" dirty="0">
                <a:latin typeface="Segoe UI" panose="020B0502040204020203" pitchFamily="34" charset="0"/>
                <a:cs typeface="Segoe UI" panose="020B0502040204020203" pitchFamily="34" charset="0"/>
              </a:rPr>
              <a:t>opinion</a:t>
            </a:r>
            <a:r>
              <a:rPr lang="en-US" sz="4800" dirty="0">
                <a:latin typeface="Segoe UI" panose="020B0502040204020203" pitchFamily="34" charset="0"/>
                <a:cs typeface="Segoe UI" panose="020B0502040204020203" pitchFamily="34" charset="0"/>
              </a:rPr>
              <a:t> liberty</a:t>
            </a:r>
          </a:p>
          <a:p>
            <a:r>
              <a:rPr lang="en-US" sz="4800" dirty="0">
                <a:latin typeface="Segoe UI" panose="020B0502040204020203" pitchFamily="34" charset="0"/>
                <a:cs typeface="Segoe UI" panose="020B0502040204020203" pitchFamily="34" charset="0"/>
              </a:rPr>
              <a:t>In </a:t>
            </a:r>
            <a:r>
              <a:rPr lang="en-US" sz="4800" b="1" dirty="0">
                <a:latin typeface="Segoe UI" panose="020B0502040204020203" pitchFamily="34" charset="0"/>
                <a:cs typeface="Segoe UI" panose="020B0502040204020203" pitchFamily="34" charset="0"/>
              </a:rPr>
              <a:t>all things </a:t>
            </a:r>
            <a:r>
              <a:rPr lang="en-US" sz="4800" dirty="0">
                <a:latin typeface="Segoe UI" panose="020B0502040204020203" pitchFamily="34" charset="0"/>
                <a:cs typeface="Segoe UI" panose="020B0502040204020203" pitchFamily="34" charset="0"/>
              </a:rPr>
              <a:t>love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5081" y="1918594"/>
            <a:ext cx="3884418" cy="318953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0" name="Rectangle 9"/>
          <p:cNvSpPr/>
          <p:nvPr/>
        </p:nvSpPr>
        <p:spPr>
          <a:xfrm>
            <a:off x="8238" y="0"/>
            <a:ext cx="9135762" cy="9885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0" y="8239"/>
            <a:ext cx="98854" cy="632665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9045145" y="49428"/>
            <a:ext cx="98854" cy="632665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0" y="6557320"/>
            <a:ext cx="914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Richie </a:t>
            </a:r>
            <a:r>
              <a:rPr lang="en-US" sz="1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Thetford				</a:t>
            </a:r>
            <a:r>
              <a:rPr lang="en-US" sz="1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             </a:t>
            </a:r>
            <a:r>
              <a:rPr lang="en-US" sz="1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	    </a:t>
            </a:r>
            <a:r>
              <a:rPr lang="en-US" sz="1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                         </a:t>
            </a:r>
            <a:r>
              <a:rPr lang="en-US" sz="1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www.thetfordcountry.com</a:t>
            </a:r>
          </a:p>
        </p:txBody>
      </p:sp>
    </p:spTree>
    <p:extLst>
      <p:ext uri="{BB962C8B-B14F-4D97-AF65-F5344CB8AC3E}">
        <p14:creationId xmlns:p14="http://schemas.microsoft.com/office/powerpoint/2010/main" val="164935517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7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73</TotalTime>
  <Words>189</Words>
  <Application>Microsoft Office PowerPoint</Application>
  <PresentationFormat>On-screen Show (4:3)</PresentationFormat>
  <Paragraphs>60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Calibri</vt:lpstr>
      <vt:lpstr>Calibri Light</vt:lpstr>
      <vt:lpstr>Segoe UI</vt:lpstr>
      <vt:lpstr>Wingdings</vt:lpstr>
      <vt:lpstr>Retrospect</vt:lpstr>
      <vt:lpstr>Duties of Christians</vt:lpstr>
      <vt:lpstr>Watch</vt:lpstr>
      <vt:lpstr>Stand Fast in the Faith</vt:lpstr>
      <vt:lpstr>Be Brave</vt:lpstr>
      <vt:lpstr>Be Strong</vt:lpstr>
      <vt:lpstr>Let All That You Do Be Done in Love</vt:lpstr>
      <vt:lpstr>Let All That You Do Be Done in Love</vt:lpstr>
      <vt:lpstr>Conclusion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Duties of Christians</dc:title>
  <dc:creator>Richard Thetford</dc:creator>
  <cp:lastModifiedBy>Richie Thetford</cp:lastModifiedBy>
  <cp:revision>13</cp:revision>
  <dcterms:created xsi:type="dcterms:W3CDTF">2015-05-11T21:04:53Z</dcterms:created>
  <dcterms:modified xsi:type="dcterms:W3CDTF">2015-09-26T16:14:46Z</dcterms:modified>
</cp:coreProperties>
</file>