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072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42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9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55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298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37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8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46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0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9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067448-E5BF-465F-9D71-83889D29712D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08B0CC-A88C-433B-8405-9926C1F753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30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080" y="189468"/>
            <a:ext cx="4711841" cy="30562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742" y="2323070"/>
            <a:ext cx="8759549" cy="20100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Duties of </a:t>
            </a:r>
            <a:r>
              <a:rPr lang="en-US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Christians</a:t>
            </a:r>
            <a:endParaRPr lang="en-US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97" y="4539048"/>
            <a:ext cx="8707395" cy="139219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“watch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, stand fast in the faith, be brave, be strong. Let all that you do be done with love.”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4573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845734"/>
            <a:ext cx="9417495" cy="443973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the second coming of Christ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 13:35-37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Thessalonians 5:6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those we might teach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4:35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false teachers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John 4:1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Our temper, tongue and speech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James 1:19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517" y="2290118"/>
            <a:ext cx="2479963" cy="3719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10392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Stand Fast in the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0" y="1845734"/>
            <a:ext cx="9442209" cy="443973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Always take a stand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Ephesians 6:11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Put on the </a:t>
            </a: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armor</a:t>
            </a:r>
            <a:b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of </a:t>
            </a: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Christian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Ephesians 6:13-14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 of our </a:t>
            </a: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strength</a:t>
            </a:r>
            <a:b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is </a:t>
            </a: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Lord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Philippians 4:1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Philippians 4:13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88" y="1959782"/>
            <a:ext cx="2739467" cy="4125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28039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Brave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46" y="1845734"/>
            <a:ext cx="9425733" cy="443973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 like one is </a:t>
            </a: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supposed</a:t>
            </a:r>
            <a:b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act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Ephesians 4:14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Corinthians 13:11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Corinthians 14:20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97" y="1950096"/>
            <a:ext cx="3138616" cy="4184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14465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Strong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845734"/>
            <a:ext cx="9433971" cy="443973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 expects His </a:t>
            </a: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people</a:t>
            </a:r>
            <a:b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be strong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Joshua 1:6-9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must be strong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courageous and strong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5:12-14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496" y="1959782"/>
            <a:ext cx="2771110" cy="4151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973830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Let All That You Do Be Done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845734"/>
            <a:ext cx="9433971" cy="443973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 must underlie what we do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Corinthians 13:1-3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 seen in our obedience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14:15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John 5:3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 must be real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John 3:18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Too many love self too much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Timothy 3:2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638" y="2403969"/>
            <a:ext cx="2943654" cy="3724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48079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Let All That You Do Be Done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46" y="1845734"/>
            <a:ext cx="9425733" cy="443973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Pleasures take the top spot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Timothy 3:4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Our enemies are to be loved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Matthew 5:44-46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Must receive the </a:t>
            </a: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</a:t>
            </a:r>
            <a:b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the TRUTH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Thessalonians 2:9-12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01" y="1925110"/>
            <a:ext cx="2851434" cy="4221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65451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183" y="2001795"/>
            <a:ext cx="4942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doctrine</a:t>
            </a: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 only</a:t>
            </a:r>
          </a:p>
          <a:p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opinion</a:t>
            </a: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 liberty</a:t>
            </a:r>
          </a:p>
          <a:p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all things </a:t>
            </a: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love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81" y="1918594"/>
            <a:ext cx="3884418" cy="3189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8238" y="0"/>
            <a:ext cx="9135762" cy="98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8239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45145" y="49428"/>
            <a:ext cx="98854" cy="63266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73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Richie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Thetford				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   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49355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189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Segoe UI</vt:lpstr>
      <vt:lpstr>Wingdings</vt:lpstr>
      <vt:lpstr>Retrospect</vt:lpstr>
      <vt:lpstr>Duties of Christians</vt:lpstr>
      <vt:lpstr>Watch</vt:lpstr>
      <vt:lpstr>Stand Fast in the Faith</vt:lpstr>
      <vt:lpstr>Be Brave</vt:lpstr>
      <vt:lpstr>Be Strong</vt:lpstr>
      <vt:lpstr>Let All That You Do Be Done in Love</vt:lpstr>
      <vt:lpstr>Let All That You Do Be Done in Love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of Christians</dc:title>
  <dc:creator>Richard Thetford</dc:creator>
  <cp:lastModifiedBy>Richie Thetford</cp:lastModifiedBy>
  <cp:revision>13</cp:revision>
  <dcterms:created xsi:type="dcterms:W3CDTF">2015-05-11T21:04:53Z</dcterms:created>
  <dcterms:modified xsi:type="dcterms:W3CDTF">2015-09-26T16:14:46Z</dcterms:modified>
</cp:coreProperties>
</file>