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9/25/2011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9/25/2011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ransition spd="slow">
    <p:split orient="vert"/>
  </p:transition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6253" y="589317"/>
            <a:ext cx="8971547" cy="1468084"/>
          </a:xfrm>
        </p:spPr>
        <p:txBody>
          <a:bodyPr/>
          <a:lstStyle/>
          <a:p>
            <a:pPr marL="182880" indent="0" algn="ctr">
              <a:buNone/>
            </a:pPr>
            <a:r>
              <a:rPr lang="en-US" sz="4000" b="1" dirty="0" smtClean="0"/>
              <a:t>DON’T SHOOT THE MESSENGER:  APPLICATIONS OF MALACHI 3</a:t>
            </a:r>
            <a:endParaRPr lang="en-US" sz="4000" b="1" dirty="0"/>
          </a:p>
        </p:txBody>
      </p:sp>
      <p:pic>
        <p:nvPicPr>
          <p:cNvPr id="1026" name="Picture 2" descr="C:\Users\Kelly\AppData\Local\Microsoft\Windows\Temporary Internet Files\Content.IE5\G153QEA2\MP90034172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984094"/>
            <a:ext cx="3200400" cy="4486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4903666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2248347"/>
            <a:ext cx="8216153" cy="4381053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Christians Can Still Defraud God…</a:t>
            </a:r>
          </a:p>
          <a:p>
            <a:pPr lvl="1"/>
            <a:r>
              <a:rPr lang="en-US" sz="2400" b="1" dirty="0" smtClean="0"/>
              <a:t>Fail to contribute to the local church (2 Cor. 9:6-11)</a:t>
            </a:r>
          </a:p>
          <a:p>
            <a:pPr lvl="1"/>
            <a:r>
              <a:rPr lang="en-US" sz="2400" b="1" dirty="0" smtClean="0"/>
              <a:t>Fail to regularly attend services (Heb. 10:24-25)</a:t>
            </a:r>
          </a:p>
          <a:p>
            <a:pPr lvl="1"/>
            <a:r>
              <a:rPr lang="en-US" sz="2400" b="1" dirty="0" smtClean="0"/>
              <a:t>Fail to mature &amp; grow (Heb. 5:12)</a:t>
            </a:r>
          </a:p>
          <a:p>
            <a:pPr lvl="1"/>
            <a:r>
              <a:rPr lang="en-US" sz="2400" b="1" dirty="0" smtClean="0"/>
              <a:t>Not rich toward God (Luke 12:18-21)</a:t>
            </a:r>
          </a:p>
          <a:p>
            <a:r>
              <a:rPr lang="en-US" sz="2800" b="1" dirty="0" smtClean="0"/>
              <a:t>God’s Curse Will Be Upon Us, Too…</a:t>
            </a:r>
          </a:p>
          <a:p>
            <a:pPr lvl="1"/>
            <a:r>
              <a:rPr lang="en-US" sz="2400" b="1" dirty="0" smtClean="0"/>
              <a:t>Matt. 25:41; 2 Peter 2:14</a:t>
            </a:r>
          </a:p>
          <a:p>
            <a:r>
              <a:rPr lang="en-US" sz="2600" b="1" dirty="0" smtClean="0"/>
              <a:t>We Can Enjoy His Blessings By Doing His Will…</a:t>
            </a:r>
          </a:p>
          <a:p>
            <a:pPr lvl="1"/>
            <a:r>
              <a:rPr lang="en-US" sz="2400" b="1" dirty="0" smtClean="0"/>
              <a:t>Eph. 1:3; James 1:25, 5:11 </a:t>
            </a:r>
          </a:p>
          <a:p>
            <a:pPr lvl="1"/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570156"/>
            <a:ext cx="8915400" cy="1054250"/>
          </a:xfrm>
        </p:spPr>
        <p:txBody>
          <a:bodyPr/>
          <a:lstStyle/>
          <a:p>
            <a:r>
              <a:rPr lang="en-US" sz="4200" b="1" dirty="0" smtClean="0"/>
              <a:t>“WILL A MAN ROB GOD?”</a:t>
            </a:r>
            <a:br>
              <a:rPr lang="en-US" sz="4200" b="1" dirty="0" smtClean="0"/>
            </a:br>
            <a:r>
              <a:rPr lang="en-US" sz="4200" b="1" dirty="0" smtClean="0"/>
              <a:t>v. 8-12</a:t>
            </a:r>
            <a:endParaRPr lang="en-US" sz="4200" b="1" dirty="0"/>
          </a:p>
        </p:txBody>
      </p:sp>
    </p:spTree>
    <p:extLst>
      <p:ext uri="{BB962C8B-B14F-4D97-AF65-F5344CB8AC3E}">
        <p14:creationId xmlns:p14="http://schemas.microsoft.com/office/powerpoint/2010/main" xmlns="" val="200120822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2248347"/>
            <a:ext cx="8368553" cy="4381053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Israelites Claimed It Was Useless To Serve God</a:t>
            </a:r>
          </a:p>
          <a:p>
            <a:r>
              <a:rPr lang="en-US" sz="2800" b="1" dirty="0" smtClean="0"/>
              <a:t>Many Claim The Same Today…</a:t>
            </a:r>
          </a:p>
          <a:p>
            <a:pPr lvl="1"/>
            <a:r>
              <a:rPr lang="en-US" sz="2400" b="1" dirty="0" smtClean="0"/>
              <a:t>“God is dead.”</a:t>
            </a:r>
          </a:p>
          <a:p>
            <a:pPr lvl="1"/>
            <a:r>
              <a:rPr lang="en-US" sz="2400" b="1" dirty="0" smtClean="0"/>
              <a:t>“Christianity is outdated.”</a:t>
            </a:r>
          </a:p>
          <a:p>
            <a:pPr lvl="1"/>
            <a:r>
              <a:rPr lang="en-US" sz="2400" b="1" dirty="0" smtClean="0"/>
              <a:t>“A loving God would never condemn me.”</a:t>
            </a:r>
          </a:p>
          <a:p>
            <a:pPr lvl="1"/>
            <a:r>
              <a:rPr lang="en-US" sz="2400" b="1" dirty="0" smtClean="0"/>
              <a:t>“One saved – always saved.”</a:t>
            </a:r>
          </a:p>
          <a:p>
            <a:pPr lvl="1"/>
            <a:r>
              <a:rPr lang="en-US" sz="2400" b="1" dirty="0" smtClean="0"/>
              <a:t>“Things are just as they’ve always been.”</a:t>
            </a:r>
          </a:p>
          <a:p>
            <a:r>
              <a:rPr lang="en-US" sz="2800" b="1" dirty="0" smtClean="0"/>
              <a:t>They Fail To Walk By Faith</a:t>
            </a:r>
          </a:p>
          <a:p>
            <a:r>
              <a:rPr lang="en-US" sz="2800" b="1" dirty="0" smtClean="0"/>
              <a:t>1 Cor. 15:19; 2 Cor. 5:7; 2 Peter 3:3-12</a:t>
            </a:r>
          </a:p>
          <a:p>
            <a:pPr lvl="1"/>
            <a:endParaRPr lang="en-US" b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570156"/>
            <a:ext cx="8915400" cy="1054250"/>
          </a:xfrm>
        </p:spPr>
        <p:txBody>
          <a:bodyPr/>
          <a:lstStyle/>
          <a:p>
            <a:r>
              <a:rPr lang="en-US" sz="4000" b="1" dirty="0" smtClean="0"/>
              <a:t>“HARSH WORDS AGAINST GOD”</a:t>
            </a:r>
            <a:br>
              <a:rPr lang="en-US" sz="4000" b="1" dirty="0" smtClean="0"/>
            </a:br>
            <a:r>
              <a:rPr lang="en-US" sz="4000" b="1" dirty="0" smtClean="0"/>
              <a:t>v. 13-15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xmlns="" val="14922420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2248347"/>
            <a:ext cx="8368553" cy="4381053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They Spoke To One Another</a:t>
            </a:r>
          </a:p>
          <a:p>
            <a:r>
              <a:rPr lang="en-US" sz="2800" b="1" dirty="0" smtClean="0"/>
              <a:t>Are We Speaking To One Another…</a:t>
            </a:r>
          </a:p>
          <a:p>
            <a:pPr lvl="1"/>
            <a:r>
              <a:rPr lang="en-US" sz="2600" b="1" dirty="0" smtClean="0"/>
              <a:t>Through our singing?  (Eph. 5:19)</a:t>
            </a:r>
          </a:p>
          <a:p>
            <a:pPr lvl="1"/>
            <a:r>
              <a:rPr lang="en-US" sz="2600" b="1" dirty="0" smtClean="0"/>
              <a:t>To comfort and exhort? (1 Thess. 5:11-14)</a:t>
            </a:r>
          </a:p>
          <a:p>
            <a:pPr lvl="1"/>
            <a:r>
              <a:rPr lang="en-US" sz="2600" b="1" dirty="0" smtClean="0"/>
              <a:t>To rebuke? (Titus 2:15)</a:t>
            </a:r>
          </a:p>
          <a:p>
            <a:r>
              <a:rPr lang="en-US" sz="2800" b="1" dirty="0" smtClean="0"/>
              <a:t>A Book Of Remembrance Was Made</a:t>
            </a:r>
          </a:p>
          <a:p>
            <a:r>
              <a:rPr lang="en-US" sz="2800" b="1" dirty="0" smtClean="0"/>
              <a:t>Christians Have The Book Of Life (Rev. 20:12)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570156"/>
            <a:ext cx="8915400" cy="1054250"/>
          </a:xfrm>
        </p:spPr>
        <p:txBody>
          <a:bodyPr/>
          <a:lstStyle/>
          <a:p>
            <a:r>
              <a:rPr lang="en-US" sz="3900" b="1" dirty="0" smtClean="0"/>
              <a:t>“THOSE WHO FEARED THE LORD”</a:t>
            </a:r>
            <a:br>
              <a:rPr lang="en-US" sz="3900" b="1" dirty="0" smtClean="0"/>
            </a:br>
            <a:r>
              <a:rPr lang="en-US" sz="3900" b="1" dirty="0" smtClean="0"/>
              <a:t>v. 16-18</a:t>
            </a:r>
            <a:endParaRPr lang="en-US" sz="3900" b="1" dirty="0"/>
          </a:p>
        </p:txBody>
      </p:sp>
    </p:spTree>
    <p:extLst>
      <p:ext uri="{BB962C8B-B14F-4D97-AF65-F5344CB8AC3E}">
        <p14:creationId xmlns:p14="http://schemas.microsoft.com/office/powerpoint/2010/main" xmlns="" val="267171652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Are You Listening To God’s Message?</a:t>
            </a:r>
          </a:p>
          <a:p>
            <a:r>
              <a:rPr lang="en-US" sz="2800" b="1" dirty="0" smtClean="0"/>
              <a:t>Do You “Shoot The Messenger?”</a:t>
            </a:r>
          </a:p>
          <a:p>
            <a:r>
              <a:rPr lang="en-US" sz="2800" b="1" dirty="0" smtClean="0"/>
              <a:t>Have You Returned To God?</a:t>
            </a:r>
          </a:p>
          <a:p>
            <a:r>
              <a:rPr lang="en-US" sz="2800" b="1" dirty="0" smtClean="0"/>
              <a:t>Have You Robbed God?</a:t>
            </a:r>
          </a:p>
          <a:p>
            <a:r>
              <a:rPr lang="en-US" sz="2800" b="1" dirty="0" smtClean="0"/>
              <a:t>It’s Never Useless To Serve God!</a:t>
            </a:r>
          </a:p>
          <a:p>
            <a:endParaRPr lang="en-US" sz="2800" b="1" dirty="0" smtClean="0"/>
          </a:p>
          <a:p>
            <a:pPr marL="0" indent="0" algn="ctr">
              <a:buNone/>
            </a:pPr>
            <a:r>
              <a:rPr lang="en-US" sz="3600" b="1" dirty="0" smtClean="0">
                <a:solidFill>
                  <a:srgbClr val="C00000"/>
                </a:solidFill>
              </a:rPr>
              <a:t>1 Cor. 15:58</a:t>
            </a:r>
          </a:p>
          <a:p>
            <a:endParaRPr lang="en-US" sz="2800" b="1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CONCLUSION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413978003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“Malachi” Means “My Messenger”</a:t>
            </a:r>
          </a:p>
          <a:p>
            <a:r>
              <a:rPr lang="en-US" sz="2800" b="1" dirty="0" smtClean="0"/>
              <a:t>God’s People Had Returned From Captivity</a:t>
            </a:r>
          </a:p>
          <a:p>
            <a:r>
              <a:rPr lang="en-US" sz="2800" b="1" dirty="0" smtClean="0"/>
              <a:t>They Had Been Back For A Century</a:t>
            </a:r>
          </a:p>
          <a:p>
            <a:r>
              <a:rPr lang="en-US" sz="2800" b="1" dirty="0" smtClean="0"/>
              <a:t>Their Zeal Had Wained</a:t>
            </a:r>
          </a:p>
          <a:p>
            <a:pPr lvl="1"/>
            <a:r>
              <a:rPr lang="en-US" sz="2600" b="1" dirty="0" smtClean="0"/>
              <a:t>Religiously Cold</a:t>
            </a:r>
          </a:p>
          <a:p>
            <a:pPr lvl="1"/>
            <a:r>
              <a:rPr lang="en-US" sz="2600" b="1" dirty="0" smtClean="0"/>
              <a:t>Morally Lax</a:t>
            </a:r>
          </a:p>
          <a:p>
            <a:r>
              <a:rPr lang="en-US" sz="2800" b="1" dirty="0" smtClean="0"/>
              <a:t>Malachi Sought To Rebuke &amp; Encourage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BACKGROUND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321474958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God Announced The Coming Messenger</a:t>
            </a:r>
          </a:p>
          <a:p>
            <a:r>
              <a:rPr lang="en-US" sz="2800" b="1" dirty="0" smtClean="0"/>
              <a:t>God’s Judgment Involved Notice</a:t>
            </a:r>
          </a:p>
          <a:p>
            <a:r>
              <a:rPr lang="en-US" sz="2800" b="1" dirty="0" smtClean="0"/>
              <a:t>It Was Not A Surprise To His People</a:t>
            </a:r>
          </a:p>
          <a:p>
            <a:r>
              <a:rPr lang="en-US" sz="2800" b="1" dirty="0" smtClean="0"/>
              <a:t>Christ’s Coming Not A Surprise To Us</a:t>
            </a:r>
          </a:p>
          <a:p>
            <a:r>
              <a:rPr lang="en-US" sz="2800" b="1" dirty="0" smtClean="0"/>
              <a:t>We Should All Be Prepared</a:t>
            </a:r>
          </a:p>
          <a:p>
            <a:r>
              <a:rPr lang="en-US" sz="2800" b="1" dirty="0" smtClean="0"/>
              <a:t>Romans 14:11-12; 2 Peter 3:11-12; 1 John 2:28</a:t>
            </a:r>
            <a:endParaRPr lang="en-US" sz="2600" b="1" dirty="0" smtClean="0"/>
          </a:p>
          <a:p>
            <a:endParaRPr lang="en-US" sz="28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70156"/>
            <a:ext cx="8382000" cy="1054250"/>
          </a:xfrm>
        </p:spPr>
        <p:txBody>
          <a:bodyPr/>
          <a:lstStyle/>
          <a:p>
            <a:r>
              <a:rPr lang="en-US" sz="4800" b="1" dirty="0" smtClean="0"/>
              <a:t>“I SEND MY MESSENGER”</a:t>
            </a:r>
            <a:br>
              <a:rPr lang="en-US" sz="4800" b="1" dirty="0" smtClean="0"/>
            </a:br>
            <a:r>
              <a:rPr lang="en-US" sz="4800" b="1" dirty="0" smtClean="0"/>
              <a:t>v. 1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xmlns="" val="239961220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2248347"/>
            <a:ext cx="8216153" cy="3877815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Illustration</a:t>
            </a:r>
          </a:p>
          <a:p>
            <a:pPr lvl="1"/>
            <a:r>
              <a:rPr lang="en-US" sz="2600" b="1" dirty="0" smtClean="0"/>
              <a:t>Refiner’s Fire (Purifies)</a:t>
            </a:r>
          </a:p>
          <a:p>
            <a:pPr lvl="1"/>
            <a:r>
              <a:rPr lang="en-US" sz="2600" b="1" dirty="0" smtClean="0"/>
              <a:t>Launder’s Soap (Whitens)</a:t>
            </a:r>
          </a:p>
          <a:p>
            <a:r>
              <a:rPr lang="en-US" sz="2800" b="1" dirty="0" smtClean="0"/>
              <a:t>Purification Also Involves Purging</a:t>
            </a:r>
          </a:p>
          <a:p>
            <a:r>
              <a:rPr lang="en-US" sz="2800" b="1" dirty="0" smtClean="0"/>
              <a:t>Removal Of Those Things Undesirable to God</a:t>
            </a:r>
          </a:p>
          <a:p>
            <a:r>
              <a:rPr lang="en-US" sz="2800" b="1" dirty="0" smtClean="0"/>
              <a:t>Purify:  Acts 15:9; Titus 2:14; James 4:8</a:t>
            </a:r>
          </a:p>
          <a:p>
            <a:r>
              <a:rPr lang="en-US" sz="2800" b="1" dirty="0" smtClean="0"/>
              <a:t>Purge:  1 Cor. 5:7; 2 Peter 1:9; 1 Peter 1:22</a:t>
            </a:r>
            <a:endParaRPr lang="en-US" sz="28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570156"/>
            <a:ext cx="8915400" cy="1054250"/>
          </a:xfrm>
        </p:spPr>
        <p:txBody>
          <a:bodyPr/>
          <a:lstStyle/>
          <a:p>
            <a:r>
              <a:rPr lang="en-US" sz="4200" b="1" dirty="0" smtClean="0"/>
              <a:t>“WHO CAN ENDURE THE DAY?”</a:t>
            </a:r>
            <a:br>
              <a:rPr lang="en-US" sz="4200" b="1" dirty="0" smtClean="0"/>
            </a:br>
            <a:r>
              <a:rPr lang="en-US" sz="4200" b="1" dirty="0" smtClean="0"/>
              <a:t>v. 2-3</a:t>
            </a:r>
            <a:endParaRPr lang="en-US" sz="4200" b="1" dirty="0"/>
          </a:p>
        </p:txBody>
      </p:sp>
    </p:spTree>
    <p:extLst>
      <p:ext uri="{BB962C8B-B14F-4D97-AF65-F5344CB8AC3E}">
        <p14:creationId xmlns:p14="http://schemas.microsoft.com/office/powerpoint/2010/main" xmlns="" val="198318150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2248347"/>
            <a:ext cx="8216153" cy="3877815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God Had Grown Tired Of Inferior Worship</a:t>
            </a:r>
          </a:p>
          <a:p>
            <a:r>
              <a:rPr lang="en-US" sz="2800" b="1" dirty="0" smtClean="0"/>
              <a:t>He Desired Those Things That Pleased Him</a:t>
            </a:r>
          </a:p>
          <a:p>
            <a:r>
              <a:rPr lang="en-US" sz="2800" b="1" dirty="0" smtClean="0"/>
              <a:t>A Return To The Old Paths:  Jer. 6:16</a:t>
            </a:r>
          </a:p>
          <a:p>
            <a:r>
              <a:rPr lang="en-US" sz="2800" b="1" dirty="0" smtClean="0"/>
              <a:t>We Must Be Pleasing To God; A Sweet Aroma</a:t>
            </a:r>
          </a:p>
          <a:p>
            <a:r>
              <a:rPr lang="en-US" sz="2800" b="1" dirty="0" smtClean="0"/>
              <a:t>Eph. 5:2; Phil. 4:18 </a:t>
            </a:r>
            <a:endParaRPr lang="en-US" sz="28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570156"/>
            <a:ext cx="8915400" cy="1054250"/>
          </a:xfrm>
        </p:spPr>
        <p:txBody>
          <a:bodyPr/>
          <a:lstStyle/>
          <a:p>
            <a:r>
              <a:rPr lang="en-US" sz="4200" b="1" dirty="0" smtClean="0"/>
              <a:t>“THE PLEASANT OFFERING”</a:t>
            </a:r>
            <a:br>
              <a:rPr lang="en-US" sz="4200" b="1" dirty="0" smtClean="0"/>
            </a:br>
            <a:r>
              <a:rPr lang="en-US" sz="4200" b="1" dirty="0" smtClean="0"/>
              <a:t>v. 4</a:t>
            </a:r>
            <a:endParaRPr lang="en-US" sz="4200" b="1" dirty="0"/>
          </a:p>
        </p:txBody>
      </p:sp>
    </p:spTree>
    <p:extLst>
      <p:ext uri="{BB962C8B-B14F-4D97-AF65-F5344CB8AC3E}">
        <p14:creationId xmlns:p14="http://schemas.microsoft.com/office/powerpoint/2010/main" xmlns="" val="189755465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2248347"/>
            <a:ext cx="8216153" cy="3877815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God Condemns…</a:t>
            </a:r>
          </a:p>
          <a:p>
            <a:pPr lvl="1"/>
            <a:r>
              <a:rPr lang="en-US" sz="2600" b="1" dirty="0" smtClean="0"/>
              <a:t>Sorcerers</a:t>
            </a:r>
          </a:p>
          <a:p>
            <a:pPr lvl="1"/>
            <a:r>
              <a:rPr lang="en-US" sz="2600" b="1" dirty="0" smtClean="0"/>
              <a:t>Adulterers</a:t>
            </a:r>
          </a:p>
          <a:p>
            <a:pPr lvl="1"/>
            <a:r>
              <a:rPr lang="en-US" sz="2600" b="1" dirty="0" smtClean="0"/>
              <a:t>Perjurers</a:t>
            </a:r>
          </a:p>
          <a:p>
            <a:pPr lvl="1"/>
            <a:r>
              <a:rPr lang="en-US" sz="2600" b="1" dirty="0" smtClean="0"/>
              <a:t>Those who exploit others</a:t>
            </a:r>
          </a:p>
          <a:p>
            <a:pPr lvl="1"/>
            <a:r>
              <a:rPr lang="en-US" sz="2600" b="1" dirty="0" smtClean="0"/>
              <a:t>Those who turn away strangers</a:t>
            </a:r>
          </a:p>
          <a:p>
            <a:r>
              <a:rPr lang="en-US" sz="2800" b="1" dirty="0" smtClean="0"/>
              <a:t>Gal. 5:19-21; Rev. 22:15</a:t>
            </a:r>
            <a:endParaRPr lang="en-US" sz="28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570156"/>
            <a:ext cx="8915400" cy="1054250"/>
          </a:xfrm>
        </p:spPr>
        <p:txBody>
          <a:bodyPr/>
          <a:lstStyle/>
          <a:p>
            <a:r>
              <a:rPr lang="en-US" sz="4200" b="1" dirty="0" smtClean="0"/>
              <a:t>“A SWIFT WITNESS”</a:t>
            </a:r>
            <a:br>
              <a:rPr lang="en-US" sz="4200" b="1" dirty="0" smtClean="0"/>
            </a:br>
            <a:r>
              <a:rPr lang="en-US" sz="4200" b="1" dirty="0" smtClean="0"/>
              <a:t>v. 5</a:t>
            </a:r>
            <a:endParaRPr lang="en-US" sz="4200" b="1" dirty="0"/>
          </a:p>
        </p:txBody>
      </p:sp>
    </p:spTree>
    <p:extLst>
      <p:ext uri="{BB962C8B-B14F-4D97-AF65-F5344CB8AC3E}">
        <p14:creationId xmlns:p14="http://schemas.microsoft.com/office/powerpoint/2010/main" xmlns="" val="73487509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2248347"/>
            <a:ext cx="8216153" cy="3877815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The Lord Has Not &amp; Will Not Change</a:t>
            </a:r>
          </a:p>
          <a:p>
            <a:r>
              <a:rPr lang="en-US" sz="2800" b="1" dirty="0" smtClean="0"/>
              <a:t>Illustrates God’s Reliability</a:t>
            </a:r>
          </a:p>
          <a:p>
            <a:r>
              <a:rPr lang="en-US" sz="2800" b="1" dirty="0" smtClean="0"/>
              <a:t>Source Of Trusting Faith</a:t>
            </a:r>
          </a:p>
          <a:p>
            <a:r>
              <a:rPr lang="en-US" sz="2800" b="1" dirty="0" smtClean="0"/>
              <a:t>Heb. 6:18, 13:8; James 1:17</a:t>
            </a:r>
            <a:endParaRPr lang="en-US" sz="28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570156"/>
            <a:ext cx="8915400" cy="1054250"/>
          </a:xfrm>
        </p:spPr>
        <p:txBody>
          <a:bodyPr/>
          <a:lstStyle/>
          <a:p>
            <a:r>
              <a:rPr lang="en-US" sz="4200" b="1" dirty="0" smtClean="0"/>
              <a:t>“I DO NOT CHANGE”</a:t>
            </a:r>
            <a:br>
              <a:rPr lang="en-US" sz="4200" b="1" dirty="0" smtClean="0"/>
            </a:br>
            <a:r>
              <a:rPr lang="en-US" sz="4200" b="1" dirty="0" smtClean="0"/>
              <a:t>v. 6</a:t>
            </a:r>
            <a:endParaRPr lang="en-US" sz="4200" b="1" dirty="0"/>
          </a:p>
        </p:txBody>
      </p:sp>
    </p:spTree>
    <p:extLst>
      <p:ext uri="{BB962C8B-B14F-4D97-AF65-F5344CB8AC3E}">
        <p14:creationId xmlns:p14="http://schemas.microsoft.com/office/powerpoint/2010/main" xmlns="" val="357499302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2248347"/>
            <a:ext cx="8216153" cy="3877815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Again, Israelites Failed To Follow God’s Law</a:t>
            </a:r>
          </a:p>
          <a:p>
            <a:pPr lvl="1"/>
            <a:r>
              <a:rPr lang="en-US" sz="2800" b="1" dirty="0"/>
              <a:t>Isaiah 55:6-7</a:t>
            </a:r>
            <a:endParaRPr lang="en-US" sz="2800" b="1" dirty="0" smtClean="0"/>
          </a:p>
          <a:p>
            <a:r>
              <a:rPr lang="en-US" sz="2800" b="1" dirty="0" smtClean="0"/>
              <a:t>Christians Can Fail To Follow Christ’s Law</a:t>
            </a:r>
          </a:p>
          <a:p>
            <a:pPr lvl="1"/>
            <a:r>
              <a:rPr lang="en-US" sz="2600" b="1" dirty="0" smtClean="0"/>
              <a:t>James 4:8; 2 Peter 3:9</a:t>
            </a:r>
            <a:endParaRPr lang="en-US" sz="26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570156"/>
            <a:ext cx="8915400" cy="1054250"/>
          </a:xfrm>
        </p:spPr>
        <p:txBody>
          <a:bodyPr/>
          <a:lstStyle/>
          <a:p>
            <a:r>
              <a:rPr lang="en-US" sz="4200" b="1" dirty="0" smtClean="0"/>
              <a:t>“RETURN TO ME”</a:t>
            </a:r>
            <a:br>
              <a:rPr lang="en-US" sz="4200" b="1" dirty="0" smtClean="0"/>
            </a:br>
            <a:r>
              <a:rPr lang="en-US" sz="4200" b="1" dirty="0" smtClean="0"/>
              <a:t>v. 7</a:t>
            </a:r>
            <a:endParaRPr lang="en-US" sz="4200" b="1" dirty="0"/>
          </a:p>
        </p:txBody>
      </p:sp>
    </p:spTree>
    <p:extLst>
      <p:ext uri="{BB962C8B-B14F-4D97-AF65-F5344CB8AC3E}">
        <p14:creationId xmlns:p14="http://schemas.microsoft.com/office/powerpoint/2010/main" xmlns="" val="48968072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2248347"/>
            <a:ext cx="8216153" cy="3877815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Israelites Cheated God In Tithes &amp; Offerings</a:t>
            </a:r>
          </a:p>
          <a:p>
            <a:r>
              <a:rPr lang="en-US" sz="2800" b="1" dirty="0" smtClean="0"/>
              <a:t>The Played Innocent…</a:t>
            </a:r>
          </a:p>
          <a:p>
            <a:pPr lvl="1"/>
            <a:r>
              <a:rPr lang="en-US" sz="2600" b="1" dirty="0" smtClean="0"/>
              <a:t>“In what way have we robbed You?”</a:t>
            </a:r>
          </a:p>
          <a:p>
            <a:r>
              <a:rPr lang="en-US" sz="2800" b="1" dirty="0" smtClean="0"/>
              <a:t>They Failed To Render What Was Due</a:t>
            </a:r>
          </a:p>
          <a:p>
            <a:r>
              <a:rPr lang="en-US" sz="2800" b="1" dirty="0" smtClean="0"/>
              <a:t>Christians Still Rob God Even Today…</a:t>
            </a:r>
          </a:p>
          <a:p>
            <a:endParaRPr lang="en-US" sz="26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570156"/>
            <a:ext cx="8915400" cy="1054250"/>
          </a:xfrm>
        </p:spPr>
        <p:txBody>
          <a:bodyPr/>
          <a:lstStyle/>
          <a:p>
            <a:r>
              <a:rPr lang="en-US" sz="4200" b="1" dirty="0" smtClean="0"/>
              <a:t>“WILL A MAN ROB GOD?”</a:t>
            </a:r>
            <a:br>
              <a:rPr lang="en-US" sz="4200" b="1" dirty="0" smtClean="0"/>
            </a:br>
            <a:r>
              <a:rPr lang="en-US" sz="4200" b="1" dirty="0" smtClean="0"/>
              <a:t>v. 8-12</a:t>
            </a:r>
            <a:endParaRPr lang="en-US" sz="4200" b="1" dirty="0"/>
          </a:p>
        </p:txBody>
      </p:sp>
    </p:spTree>
    <p:extLst>
      <p:ext uri="{BB962C8B-B14F-4D97-AF65-F5344CB8AC3E}">
        <p14:creationId xmlns:p14="http://schemas.microsoft.com/office/powerpoint/2010/main" xmlns="" val="76475935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183</TotalTime>
  <Words>576</Words>
  <Application>Microsoft Office PowerPoint</Application>
  <PresentationFormat>On-screen Show (4:3)</PresentationFormat>
  <Paragraphs>90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Hardcover</vt:lpstr>
      <vt:lpstr>DON’T SHOOT THE MESSENGER:  APPLICATIONS OF MALACHI 3</vt:lpstr>
      <vt:lpstr>BACKGROUND</vt:lpstr>
      <vt:lpstr>“I SEND MY MESSENGER” v. 1</vt:lpstr>
      <vt:lpstr>“WHO CAN ENDURE THE DAY?” v. 2-3</vt:lpstr>
      <vt:lpstr>“THE PLEASANT OFFERING” v. 4</vt:lpstr>
      <vt:lpstr>“A SWIFT WITNESS” v. 5</vt:lpstr>
      <vt:lpstr>“I DO NOT CHANGE” v. 6</vt:lpstr>
      <vt:lpstr>“RETURN TO ME” v. 7</vt:lpstr>
      <vt:lpstr>“WILL A MAN ROB GOD?” v. 8-12</vt:lpstr>
      <vt:lpstr>“WILL A MAN ROB GOD?” v. 8-12</vt:lpstr>
      <vt:lpstr>“HARSH WORDS AGAINST GOD” v. 13-15</vt:lpstr>
      <vt:lpstr>“THOSE WHO FEARED THE LORD” v. 16-18</vt:lpstr>
      <vt:lpstr>CONCLUSION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Kelly G. Spencer</dc:creator>
  <cp:lastModifiedBy>Richard Thetford</cp:lastModifiedBy>
  <cp:revision>23</cp:revision>
  <dcterms:created xsi:type="dcterms:W3CDTF">2011-09-11T00:18:33Z</dcterms:created>
  <dcterms:modified xsi:type="dcterms:W3CDTF">2011-09-26T02:02:28Z</dcterms:modified>
</cp:coreProperties>
</file>